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5" r:id="rId5"/>
    <p:sldId id="271" r:id="rId6"/>
    <p:sldId id="266" r:id="rId7"/>
    <p:sldId id="267" r:id="rId8"/>
    <p:sldId id="268" r:id="rId9"/>
    <p:sldId id="269" r:id="rId10"/>
    <p:sldId id="270" r:id="rId11"/>
    <p:sldId id="261" r:id="rId12"/>
    <p:sldId id="262" r:id="rId13"/>
    <p:sldId id="263" r:id="rId14"/>
    <p:sldId id="256" r:id="rId15"/>
    <p:sldId id="257" r:id="rId16"/>
    <p:sldId id="258" r:id="rId17"/>
    <p:sldId id="259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267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3B7E4-9D65-46A7-A5BF-8D02F8C9FC84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7FAAB-EAEE-4704-B9D0-6563CAFE7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4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36428-0808-4AE4-BD42-4370208BACB1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7070F-AABD-4112-B444-81652B9C0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eorgiahistory.com/nineteen.ht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pbs.org/wgbh/aia/part3/3h1522b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://bdkts.net/edcot/History/cottongin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pto.gov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en.wikipedia.org/wiki/Image:Cotton_gin_harpers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maxdstandley.com/giclees/i/the_trail_of_tears.jpg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0.tqn.com/d/inventors/1/0/o/W/cotton_gin.gi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Up: Read and Summarize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Read p. 348-349 in Textbook </a:t>
            </a:r>
          </a:p>
          <a:p>
            <a:pPr marL="0" indent="0">
              <a:buNone/>
            </a:pPr>
            <a:r>
              <a:rPr lang="en-US" dirty="0" smtClean="0"/>
              <a:t>2. write a summary of what you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686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Texas not included in the 1840 United States map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5288" indent="-395288">
              <a:buFont typeface="+mj-lt"/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Texas is slave population the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highest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1840? 1860?  Why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How are the U.S. 1840 and 1860 maps different?  Same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which states(s) does the U.S. slave population significantly increase from 1840 to 1860?</a:t>
            </a:r>
          </a:p>
        </p:txBody>
      </p:sp>
    </p:spTree>
    <p:extLst>
      <p:ext uri="{BB962C8B-B14F-4D97-AF65-F5344CB8AC3E}">
        <p14:creationId xmlns:p14="http://schemas.microsoft.com/office/powerpoint/2010/main" val="99330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44562"/>
          </a:xfrm>
        </p:spPr>
        <p:txBody>
          <a:bodyPr/>
          <a:lstStyle/>
          <a:p>
            <a:r>
              <a:rPr lang="en-US" dirty="0" smtClean="0"/>
              <a:t>Slavery in Texas 1840 and 1860</a:t>
            </a:r>
            <a:endParaRPr lang="en-US" dirty="0"/>
          </a:p>
        </p:txBody>
      </p:sp>
      <p:pic>
        <p:nvPicPr>
          <p:cNvPr id="14" name="Content Placeholder 13" descr="Slave-Population-in-1840-Texas-Map_mediumthum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742" t="6493" r="6444"/>
          <a:stretch>
            <a:fillRect/>
          </a:stretch>
        </p:blipFill>
        <p:spPr>
          <a:xfrm>
            <a:off x="457200" y="914400"/>
            <a:ext cx="3995696" cy="5791200"/>
          </a:xfrm>
        </p:spPr>
      </p:pic>
      <p:pic>
        <p:nvPicPr>
          <p:cNvPr id="16" name="Content Placeholder 15" descr="Percentage-of-Black-Slaves-in-1860-Texas-Map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2645" b="-1852"/>
          <a:stretch>
            <a:fillRect/>
          </a:stretch>
        </p:blipFill>
        <p:spPr>
          <a:xfrm>
            <a:off x="4495800" y="914400"/>
            <a:ext cx="4071903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868362"/>
          </a:xfrm>
        </p:spPr>
        <p:txBody>
          <a:bodyPr>
            <a:normAutofit/>
          </a:bodyPr>
          <a:lstStyle/>
          <a:p>
            <a:r>
              <a:rPr lang="en-US" sz="3800" dirty="0" smtClean="0"/>
              <a:t>Slavery in the United States 1840 and 1860</a:t>
            </a:r>
            <a:endParaRPr lang="en-US" sz="3800" dirty="0"/>
          </a:p>
        </p:txBody>
      </p:sp>
      <p:pic>
        <p:nvPicPr>
          <p:cNvPr id="5" name="Content Placeholder 4" descr="us_1840_slvden_053101_4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838200"/>
            <a:ext cx="4416551" cy="3383280"/>
          </a:xfrm>
        </p:spPr>
      </p:pic>
      <p:pic>
        <p:nvPicPr>
          <p:cNvPr id="6" name="Content Placeholder 5" descr="us_1860_slvperc_040201_4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199" y="2971799"/>
            <a:ext cx="4415179" cy="3383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Texas and the U.S. 1840</a:t>
            </a:r>
            <a:endParaRPr lang="en-US" dirty="0"/>
          </a:p>
        </p:txBody>
      </p:sp>
      <p:pic>
        <p:nvPicPr>
          <p:cNvPr id="5" name="Content Placeholder 4" descr="Slave-Population-in-1840-Texas-Map_mediumthum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744" t="4796" r="8274"/>
          <a:stretch>
            <a:fillRect/>
          </a:stretch>
        </p:blipFill>
        <p:spPr>
          <a:xfrm>
            <a:off x="228600" y="838200"/>
            <a:ext cx="3581400" cy="5394960"/>
          </a:xfrm>
        </p:spPr>
      </p:pic>
      <p:pic>
        <p:nvPicPr>
          <p:cNvPr id="6" name="Content Placeholder 5" descr="us_1840_slvden_053101_4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034" r="1404"/>
          <a:stretch>
            <a:fillRect/>
          </a:stretch>
        </p:blipFill>
        <p:spPr>
          <a:xfrm>
            <a:off x="4114800" y="1295400"/>
            <a:ext cx="4800600" cy="4023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Texas and the U.S. 1860</a:t>
            </a:r>
            <a:endParaRPr lang="en-US" dirty="0"/>
          </a:p>
        </p:txBody>
      </p:sp>
      <p:pic>
        <p:nvPicPr>
          <p:cNvPr id="5" name="Content Placeholder 4" descr="Percentage-of-Black-Slaves-in-1860-Texas-Map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705"/>
          <a:stretch>
            <a:fillRect/>
          </a:stretch>
        </p:blipFill>
        <p:spPr>
          <a:xfrm>
            <a:off x="0" y="685800"/>
            <a:ext cx="3778670" cy="5669280"/>
          </a:xfrm>
        </p:spPr>
      </p:pic>
      <p:pic>
        <p:nvPicPr>
          <p:cNvPr id="6" name="Content Placeholder 5" descr="us_1860_slvperc_040201_4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10000" y="1371600"/>
            <a:ext cx="5131153" cy="3931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429000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Report: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expansion of slavery be stopped in 1860? Explain your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41" y="10887"/>
            <a:ext cx="5511918" cy="31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i_cottonG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34648"/>
          </a:xfrm>
        </p:spPr>
      </p:pic>
    </p:spTree>
    <p:extLst>
      <p:ext uri="{BB962C8B-B14F-4D97-AF65-F5344CB8AC3E}">
        <p14:creationId xmlns:p14="http://schemas.microsoft.com/office/powerpoint/2010/main" val="198167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· It was difficult to make a profit from cotton because cottonseeds were removed by hand.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u="sng">
                <a:latin typeface="Arial" panose="020B0604020202020204" pitchFamily="34" charset="0"/>
              </a:rPr>
              <a:t>Cotton Gin</a:t>
            </a:r>
          </a:p>
        </p:txBody>
      </p:sp>
      <p:pic>
        <p:nvPicPr>
          <p:cNvPr id="2053" name="Picture 5" descr="Cotton_Ball-S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62293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400800" y="4876800"/>
            <a:ext cx="25146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Cotton Ball, picked 1915</a:t>
            </a:r>
            <a:endParaRPr lang="en-US" alt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i="1"/>
              <a:t>Georgia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16764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Ex.) It took one person an entire day to clean one pound of cotton.</a:t>
            </a:r>
          </a:p>
        </p:txBody>
      </p:sp>
    </p:spTree>
    <p:extLst>
      <p:ext uri="{BB962C8B-B14F-4D97-AF65-F5344CB8AC3E}">
        <p14:creationId xmlns:p14="http://schemas.microsoft.com/office/powerpoint/2010/main" val="33387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4" grpId="0"/>
      <p:bldP spid="20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/>
              <a:t> Therefore, Eli Whitney invented the </a:t>
            </a:r>
            <a:r>
              <a:rPr lang="en-US" altLang="en-US" sz="2800" b="1" i="1"/>
              <a:t>cotton gin</a:t>
            </a:r>
            <a:r>
              <a:rPr lang="en-US" altLang="en-US" sz="2800"/>
              <a:t> in 1793.</a:t>
            </a:r>
          </a:p>
        </p:txBody>
      </p:sp>
      <p:pic>
        <p:nvPicPr>
          <p:cNvPr id="4101" name="Picture 5" descr="Eli Whitney's Cotton Gi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7813" r="20534" b="6250"/>
          <a:stretch>
            <a:fillRect/>
          </a:stretch>
        </p:blipFill>
        <p:spPr bwMode="auto">
          <a:xfrm>
            <a:off x="0" y="571500"/>
            <a:ext cx="35433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657600" y="60960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/>
              <a:t>Eli Whitney’s cotton gin.</a:t>
            </a:r>
          </a:p>
        </p:txBody>
      </p:sp>
      <p:pic>
        <p:nvPicPr>
          <p:cNvPr id="4105" name="Picture 9" descr="cottongi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609600"/>
            <a:ext cx="5484812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7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  <p:bldP spid="4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181600" y="5484813"/>
            <a:ext cx="3962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· Whitney never became wealthy from his invention.</a:t>
            </a:r>
          </a:p>
        </p:txBody>
      </p:sp>
      <p:pic>
        <p:nvPicPr>
          <p:cNvPr id="5124" name="Picture 4" descr="patentforcottongin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0"/>
          <a:stretch>
            <a:fillRect/>
          </a:stretch>
        </p:blipFill>
        <p:spPr bwMode="auto">
          <a:xfrm>
            <a:off x="0" y="533400"/>
            <a:ext cx="50180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spto_seal_2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457200"/>
            <a:ext cx="4113212" cy="41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· Whitney applied for a </a:t>
            </a:r>
            <a:r>
              <a:rPr lang="en-US" altLang="en-US" sz="2800" b="1" i="1"/>
              <a:t>patent</a:t>
            </a:r>
            <a:r>
              <a:rPr lang="en-US" altLang="en-US" sz="2800" i="1"/>
              <a:t> </a:t>
            </a:r>
            <a:r>
              <a:rPr lang="en-US" altLang="en-US" sz="2800"/>
              <a:t>on the cotton gin.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105400" y="4419600"/>
            <a:ext cx="403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· People ignored the patent and built their own.</a:t>
            </a:r>
          </a:p>
        </p:txBody>
      </p:sp>
    </p:spTree>
    <p:extLst>
      <p:ext uri="{BB962C8B-B14F-4D97-AF65-F5344CB8AC3E}">
        <p14:creationId xmlns:p14="http://schemas.microsoft.com/office/powerpoint/2010/main" val="209017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7" grpId="0"/>
      <p:bldP spid="51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/>
              <a:t> Plantation owners began to earn a lot of money growing cotton. </a:t>
            </a:r>
          </a:p>
        </p:txBody>
      </p:sp>
      <p:pic>
        <p:nvPicPr>
          <p:cNvPr id="3076" name="Picture 4" descr="Cotton_gin_harper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4"/>
          <a:stretch>
            <a:fillRect/>
          </a:stretch>
        </p:blipFill>
        <p:spPr bwMode="auto">
          <a:xfrm>
            <a:off x="0" y="1825625"/>
            <a:ext cx="709295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086600" y="4038600"/>
            <a:ext cx="2057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/>
              <a:t>“The First Cotton Gin" (image from 1869)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9144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/>
              <a:t> This caused farmers to increase their dependency on slave labor.</a:t>
            </a:r>
          </a:p>
        </p:txBody>
      </p:sp>
    </p:spTree>
    <p:extLst>
      <p:ext uri="{BB962C8B-B14F-4D97-AF65-F5344CB8AC3E}">
        <p14:creationId xmlns:p14="http://schemas.microsoft.com/office/powerpoint/2010/main" val="183548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7" grpId="0"/>
      <p:bldP spid="30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he_trail_of_tear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4163"/>
            <a:ext cx="8226425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/>
              <a:t> Native American tribes such as the Cherokees and Creeks were forced onto </a:t>
            </a:r>
            <a:r>
              <a:rPr lang="en-US" altLang="en-US" sz="2800" b="1" i="1"/>
              <a:t>reservations</a:t>
            </a:r>
            <a:r>
              <a:rPr lang="en-US" altLang="en-US" sz="2800"/>
              <a:t> so that farmers would have more land to grow cotton.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4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5899" y="2991808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is the relationship?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://gilesclassroom.pbworks.com/f/1273192017/Picture%20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3483" b="3852"/>
          <a:stretch/>
        </p:blipFill>
        <p:spPr bwMode="auto">
          <a:xfrm>
            <a:off x="228600" y="214384"/>
            <a:ext cx="3962400" cy="2777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8684"/>
            <a:ext cx="3962400" cy="25527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" t="7519" r="3229" b="5263"/>
          <a:stretch/>
        </p:blipFill>
        <p:spPr bwMode="auto">
          <a:xfrm>
            <a:off x="914400" y="3601745"/>
            <a:ext cx="7224144" cy="3134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Box 16"/>
          <p:cNvSpPr txBox="1"/>
          <p:nvPr/>
        </p:nvSpPr>
        <p:spPr>
          <a:xfrm>
            <a:off x="2743200" y="239405"/>
            <a:ext cx="1266825" cy="2762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Calibri"/>
                <a:cs typeface="Times New Roman"/>
              </a:rPr>
              <a:t>Invented in 1794</a:t>
            </a:r>
          </a:p>
        </p:txBody>
      </p:sp>
      <p:sp>
        <p:nvSpPr>
          <p:cNvPr id="2" name="Rectangle 1"/>
          <p:cNvSpPr/>
          <p:nvPr/>
        </p:nvSpPr>
        <p:spPr>
          <a:xfrm>
            <a:off x="6014545" y="2807142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the United States)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1"/>
          <p:cNvSpPr/>
          <p:nvPr/>
        </p:nvSpPr>
        <p:spPr>
          <a:xfrm>
            <a:off x="533400" y="457200"/>
            <a:ext cx="4419600" cy="2819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Cotton Gin made it easier to remove cotton  seeds.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20482" name="Picture 2" descr="See full 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81200"/>
            <a:ext cx="1218438" cy="1188720"/>
          </a:xfrm>
          <a:prstGeom prst="rect">
            <a:avLst/>
          </a:prstGeom>
          <a:noFill/>
        </p:spPr>
      </p:pic>
      <p:sp>
        <p:nvSpPr>
          <p:cNvPr id="5" name="Down Arrow Callout 4"/>
          <p:cNvSpPr/>
          <p:nvPr/>
        </p:nvSpPr>
        <p:spPr>
          <a:xfrm>
            <a:off x="5029200" y="457200"/>
            <a:ext cx="3657600" cy="3581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More plantations began to plant and harvest more cotton which increased the demand for slaves labor.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5619" y="4495800"/>
            <a:ext cx="5181981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Cotton production in the South increased to meet the demands of textile factories in the North and abroad (becoming a major export of the United States).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Language xmlns="http://schemas.microsoft.com/sharepoint/v3">English</Language>
    <CurriculumType xmlns="1e3d826e-f2eb-48e2-9e22-e79661d932ae">Taught</CurriculumType>
    <CurrCategory xmlns="02057b03-088e-4d99-9c6d-c77eb15004a8">Graphic Organizers</CurrCategory>
    <Grade xmlns="1e3d826e-f2eb-48e2-9e22-e79661d932ae">7th</Grade>
    <ol_Department xmlns="1e3d826e-f2eb-48e2-9e22-e79661d932ae" xsi:nil="true"/>
    <Segment xmlns="1e3d826e-f2eb-48e2-9e22-e79661d932ae">3rd six weeks</Segment>
    <Module xmlns="1e3d826e-f2eb-48e2-9e22-e79661d932ae">Module 1</Module>
    <DiffType xmlns="02057b03-088e-4d99-9c6d-c77eb15004a8">Core</DiffType>
    <CurrSubject xmlns="02057b03-088e-4d99-9c6d-c77eb15004a8">Social Studies</CurrSubjec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7C4B49FDC38145B4F913CD78070BA7" ma:contentTypeVersion="12" ma:contentTypeDescription="Create a new document." ma:contentTypeScope="" ma:versionID="5228c173d0591b586d8ee9b8568133fc">
  <xsd:schema xmlns:xsd="http://www.w3.org/2001/XMLSchema" xmlns:p="http://schemas.microsoft.com/office/2006/metadata/properties" xmlns:ns1="http://schemas.microsoft.com/sharepoint/v3" xmlns:ns2="02057b03-088e-4d99-9c6d-c77eb15004a8" xmlns:ns3="1e3d826e-f2eb-48e2-9e22-e79661d932ae" targetNamespace="http://schemas.microsoft.com/office/2006/metadata/properties" ma:root="true" ma:fieldsID="b9a96807624b6a93e2735c2e3c8fae51" ns1:_="" ns2:_="" ns3:_="">
    <xsd:import namespace="http://schemas.microsoft.com/sharepoint/v3"/>
    <xsd:import namespace="02057b03-088e-4d99-9c6d-c77eb15004a8"/>
    <xsd:import namespace="1e3d826e-f2eb-48e2-9e22-e79661d932ae"/>
    <xsd:element name="properties">
      <xsd:complexType>
        <xsd:sequence>
          <xsd:element name="documentManagement">
            <xsd:complexType>
              <xsd:all>
                <xsd:element ref="ns2:CurrCategory" minOccurs="0"/>
                <xsd:element ref="ns3:CurriculumType" minOccurs="0"/>
                <xsd:element ref="ns2:CurrSubject" minOccurs="0"/>
                <xsd:element ref="ns3:ol_Department" minOccurs="0"/>
                <xsd:element ref="ns2:DiffType" minOccurs="0"/>
                <xsd:element ref="ns3:Grade" minOccurs="0"/>
                <xsd:element ref="ns3:Module" minOccurs="0"/>
                <xsd:element ref="ns3:Segment" minOccurs="0"/>
                <xsd:element ref="ns1:Langu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Language" ma:index="16" nillable="true" ma:displayName="Language" ma:default="English" ma:format="Dropdown" ma:internalName="Language">
      <xsd:simpleType>
        <xsd:union memberTypes="dms:Text">
          <xsd:simpleType>
            <xsd:restriction base="dms:Choice">
              <xsd:enumeration value="English"/>
              <xsd:enumeration value="Spanish (Spain)"/>
            </xsd:restriction>
          </xsd:simpleType>
        </xsd:union>
      </xsd:simpleType>
    </xsd:element>
  </xsd:schema>
  <xsd:schema xmlns:xsd="http://www.w3.org/2001/XMLSchema" xmlns:dms="http://schemas.microsoft.com/office/2006/documentManagement/types" targetNamespace="02057b03-088e-4d99-9c6d-c77eb15004a8" elementFormDefault="qualified">
    <xsd:import namespace="http://schemas.microsoft.com/office/2006/documentManagement/types"/>
    <xsd:element name="CurrCategory" ma:index="2" nillable="true" ma:displayName="Category" ma:default="Graphic Organizers" ma:format="Dropdown" ma:internalName="CurrCategory">
      <xsd:simpleType>
        <xsd:restriction base="dms:Choice">
          <xsd:enumeration value="Graphic Organizers"/>
          <xsd:enumeration value="Images"/>
          <xsd:enumeration value="Parent Resources"/>
          <xsd:enumeration value="Principles of Learing"/>
          <xsd:enumeration value="TAKS Objective Correlates"/>
          <xsd:enumeration value="Web Links"/>
        </xsd:restriction>
      </xsd:simpleType>
    </xsd:element>
    <xsd:element name="CurrSubject" ma:index="4" nillable="true" ma:displayName="CurrSubject" ma:default="" ma:format="Dropdown" ma:internalName="CurrSubject">
      <xsd:simpleType>
        <xsd:restriction base="dms:Choice">
          <xsd:enumeration value="Art"/>
          <xsd:enumeration value="Bilingual Education"/>
          <xsd:enumeration value="Choral/General Music"/>
          <xsd:enumeration value="Heath/PE"/>
          <xsd:enumeration value="Instrumental Music"/>
          <xsd:enumeration value="Literacy"/>
          <xsd:enumeration value="Mathematics"/>
          <xsd:enumeration value="Science"/>
          <xsd:enumeration value="Social Studies"/>
          <xsd:enumeration value="World Language"/>
        </xsd:restriction>
      </xsd:simpleType>
    </xsd:element>
    <xsd:element name="DiffType" ma:index="6" nillable="true" ma:displayName="DiffType" ma:format="Dropdown" ma:internalName="DiffType">
      <xsd:simpleType>
        <xsd:restriction base="dms:Choice">
          <xsd:enumeration value="Core"/>
          <xsd:enumeration value="ELL"/>
          <xsd:enumeration value="G/T"/>
          <xsd:enumeration value="Sp. Ed."/>
          <xsd:enumeration value="Bilingual"/>
        </xsd:restriction>
      </xsd:simpleType>
    </xsd:element>
  </xsd:schema>
  <xsd:schema xmlns:xsd="http://www.w3.org/2001/XMLSchema" xmlns:dms="http://schemas.microsoft.com/office/2006/documentManagement/types" targetNamespace="1e3d826e-f2eb-48e2-9e22-e79661d932ae" elementFormDefault="qualified">
    <xsd:import namespace="http://schemas.microsoft.com/office/2006/documentManagement/types"/>
    <xsd:element name="CurriculumType" ma:index="3" nillable="true" ma:displayName="CurriculumType" ma:format="Dropdown" ma:internalName="CurriculumType">
      <xsd:simpleType>
        <xsd:restriction base="dms:Choice">
          <xsd:enumeration value="Interventions"/>
          <xsd:enumeration value="Taught"/>
          <xsd:enumeration value="Tested"/>
          <xsd:enumeration value="Written"/>
        </xsd:restriction>
      </xsd:simpleType>
    </xsd:element>
    <xsd:element name="ol_Department" ma:index="5" nillable="true" ma:displayName="Department" ma:internalName="ol_Department">
      <xsd:simpleType>
        <xsd:restriction base="dms:Text"/>
      </xsd:simpleType>
    </xsd:element>
    <xsd:element name="Grade" ma:index="7" nillable="true" ma:displayName="Grade" ma:default="" ma:format="Dropdown" ma:internalName="Grade">
      <xsd:simpleType>
        <xsd:restriction base="dms:Choice">
          <xsd:enumeration value="PK"/>
          <xsd:enumeration value="KG"/>
          <xsd:enumeration value="1st"/>
          <xsd:enumeration value="2nd"/>
          <xsd:enumeration value="3rd"/>
          <xsd:enumeration value="4th"/>
          <xsd:enumeration value="5th"/>
          <xsd:enumeration value="6th"/>
          <xsd:enumeration value="7th"/>
          <xsd:enumeration value="8th"/>
          <xsd:enumeration value="9th"/>
          <xsd:enumeration value="10th"/>
          <xsd:enumeration value="11th"/>
          <xsd:enumeration value="12th"/>
        </xsd:restriction>
      </xsd:simpleType>
    </xsd:element>
    <xsd:element name="Module" ma:index="8" nillable="true" ma:displayName="Module" ma:default="" ma:format="Dropdown" ma:internalName="Module">
      <xsd:simpleType>
        <xsd:restriction base="dms:Choice">
          <xsd:enumeration value="Module 1"/>
          <xsd:enumeration value="Module 2"/>
          <xsd:enumeration value="Module 3"/>
          <xsd:enumeration value="Module 4"/>
          <xsd:enumeration value="Module 5"/>
          <xsd:enumeration value="Module 6"/>
        </xsd:restriction>
      </xsd:simpleType>
    </xsd:element>
    <xsd:element name="Segment" ma:index="9" nillable="true" ma:displayName="Segment" ma:default="" ma:format="Dropdown" ma:internalName="Segment">
      <xsd:simpleType>
        <xsd:restriction base="dms:Choice">
          <xsd:enumeration value="1st six weeks"/>
          <xsd:enumeration value="2nd six weeks"/>
          <xsd:enumeration value="3rd six weeks"/>
          <xsd:enumeration value="4th six weeks"/>
          <xsd:enumeration value="5th six weeks"/>
          <xsd:enumeration value="6th six week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D6835F-6422-4B34-8B54-244EE91D28EA}">
  <ds:schemaRefs>
    <ds:schemaRef ds:uri="http://purl.org/dc/elements/1.1/"/>
    <ds:schemaRef ds:uri="http://schemas.microsoft.com/office/2006/metadata/properties"/>
    <ds:schemaRef ds:uri="1e3d826e-f2eb-48e2-9e22-e79661d932ae"/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02057b03-088e-4d99-9c6d-c77eb15004a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BD04545-C80C-4323-A2C2-D76FA08AA9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2057b03-088e-4d99-9c6d-c77eb15004a8"/>
    <ds:schemaRef ds:uri="1e3d826e-f2eb-48e2-9e22-e79661d932a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949E196-FAA5-4817-95E9-325C978017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312</Words>
  <Application>Microsoft Office PowerPoint</Application>
  <PresentationFormat>On-screen Show (4:3)</PresentationFormat>
  <Paragraphs>38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Warm Up: Read and Summarize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Slavery in Texas 1840 and 1860</vt:lpstr>
      <vt:lpstr>Slavery in the United States 1840 and 1860</vt:lpstr>
      <vt:lpstr>Texas and the U.S. 1840</vt:lpstr>
      <vt:lpstr>Texas and the U.S. 1860</vt:lpstr>
      <vt:lpstr>PowerPoint Presentation</vt:lpstr>
    </vt:vector>
  </TitlesOfParts>
  <Company>Fort Worth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Slavery in Texas 1840 and 1860</dc:title>
  <dc:creator>MISHELLE.HALL</dc:creator>
  <cp:lastModifiedBy>Harris, Tyler</cp:lastModifiedBy>
  <cp:revision>56</cp:revision>
  <dcterms:created xsi:type="dcterms:W3CDTF">2012-10-31T16:21:23Z</dcterms:created>
  <dcterms:modified xsi:type="dcterms:W3CDTF">2017-04-11T20:00:04Z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0x010100207C4B49FDC38145B4F913CD78070BA7</vt:lpwstr>
  </property>
</Properties>
</file>