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9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02822-5523-4D8E-BC7C-484A07F8D67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555"/>
            <a:ext cx="4002299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555"/>
            <a:ext cx="4002299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40DAA-95D8-451D-AF78-5AF7C8CD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81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8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6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5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2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2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5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8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3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6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CC8E-E978-48FA-8D1D-AEE964632CC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BBF2-6403-47F4-9AF3-B926FC6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0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{skinny} jeans solid" pitchFamily="2" charset="0"/>
              </a:rPr>
              <a:t>French &amp; Indian Wa</a:t>
            </a:r>
            <a:r>
              <a:rPr lang="en-US" sz="6000" dirty="0">
                <a:latin typeface="{skinny} jeans solid" pitchFamily="2" charset="0"/>
              </a:rPr>
              <a:t>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{skinny} jeans solid" pitchFamily="2" charset="0"/>
              </a:rPr>
              <a:t>5 W’s</a:t>
            </a:r>
            <a:endParaRPr lang="en-US" dirty="0">
              <a:latin typeface="{skinny} jeans soli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{skinny} jeans solid" pitchFamily="2" charset="0"/>
              </a:rPr>
              <a:t>Who? French &amp; Indians vs. British</a:t>
            </a:r>
          </a:p>
          <a:p>
            <a:r>
              <a:rPr lang="en-US" sz="3600" dirty="0" smtClean="0">
                <a:latin typeface="{skinny} jeans solid" pitchFamily="2" charset="0"/>
              </a:rPr>
              <a:t>What? Fight over land</a:t>
            </a:r>
          </a:p>
          <a:p>
            <a:r>
              <a:rPr lang="en-US" sz="3600" dirty="0" smtClean="0">
                <a:latin typeface="{skinny} jeans solid" pitchFamily="2" charset="0"/>
              </a:rPr>
              <a:t>When? 1754 – 1763</a:t>
            </a:r>
          </a:p>
          <a:p>
            <a:r>
              <a:rPr lang="en-US" sz="3600" dirty="0" smtClean="0">
                <a:latin typeface="{skinny} jeans solid" pitchFamily="2" charset="0"/>
              </a:rPr>
              <a:t>Where? North America (mainly north part of the US &amp; southern Canada)</a:t>
            </a:r>
          </a:p>
          <a:p>
            <a:r>
              <a:rPr lang="en-US" sz="3600" dirty="0" smtClean="0">
                <a:latin typeface="{skinny} jeans solid" pitchFamily="2" charset="0"/>
              </a:rPr>
              <a:t>Why? More land means more power.</a:t>
            </a:r>
            <a:endParaRPr lang="en-US" sz="3600" dirty="0">
              <a:latin typeface="{skinny} jeans soli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{skinny} jeans solid" pitchFamily="2" charset="0"/>
              </a:rPr>
              <a:t>Treaty of Paris </a:t>
            </a:r>
            <a:r>
              <a:rPr lang="en-US" sz="3600" dirty="0" smtClean="0">
                <a:latin typeface="{skinny} jeans solid" pitchFamily="2" charset="0"/>
              </a:rPr>
              <a:t>– ends the war in 1764</a:t>
            </a:r>
          </a:p>
          <a:p>
            <a:r>
              <a:rPr lang="en-US" sz="3600" dirty="0" smtClean="0">
                <a:latin typeface="{skinny} jeans solid" pitchFamily="2" charset="0"/>
              </a:rPr>
              <a:t>Britain wins</a:t>
            </a:r>
            <a:endParaRPr lang="en-US" dirty="0">
              <a:latin typeface="{skinny} jeans soli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{skinny} jeans solid" pitchFamily="2" charset="0"/>
              </a:rPr>
              <a:t>Effects of F&amp;I War…</a:t>
            </a:r>
            <a:endParaRPr lang="en-US" dirty="0">
              <a:latin typeface="{skinny} jeans soli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{skinny} jeans solid" pitchFamily="2" charset="0"/>
              </a:rPr>
              <a:t>Proclamation Line of 1763 </a:t>
            </a:r>
            <a:r>
              <a:rPr lang="en-US" sz="3600" dirty="0" smtClean="0">
                <a:latin typeface="{skinny} jeans solid" pitchFamily="2" charset="0"/>
              </a:rPr>
              <a:t>– imaginary line along the crest of the Appalachian Mountains that forbid colonists to settle West of the line.  If living there already, had to move back east of the line.</a:t>
            </a:r>
          </a:p>
          <a:p>
            <a:r>
              <a:rPr lang="en-US" sz="3600" dirty="0" smtClean="0">
                <a:latin typeface="{skinny} jeans solid" pitchFamily="2" charset="0"/>
              </a:rPr>
              <a:t>TAXES!!!</a:t>
            </a:r>
          </a:p>
          <a:p>
            <a:pPr lvl="1"/>
            <a:r>
              <a:rPr lang="en-US" dirty="0" smtClean="0">
                <a:latin typeface="{skinny} jeans solid" pitchFamily="2" charset="0"/>
              </a:rPr>
              <a:t>King George is broke…</a:t>
            </a:r>
          </a:p>
          <a:p>
            <a:pPr lvl="1"/>
            <a:r>
              <a:rPr lang="en-US" dirty="0" smtClean="0">
                <a:latin typeface="{skinny} jeans solid" pitchFamily="2" charset="0"/>
              </a:rPr>
              <a:t>Taxes the colonists to make money </a:t>
            </a:r>
            <a:endParaRPr lang="en-US" dirty="0">
              <a:latin typeface="{skinny} jeans soli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0"/>
            <a:ext cx="5924550" cy="686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20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114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French &amp; Indian War</vt:lpstr>
      <vt:lpstr>5 W’s</vt:lpstr>
      <vt:lpstr>PowerPoint Presentation</vt:lpstr>
      <vt:lpstr>Effects of F&amp;I War…</vt:lpstr>
      <vt:lpstr>PowerPoint Presentation</vt:lpstr>
    </vt:vector>
  </TitlesOfParts>
  <Company>Fort Worth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Keaton, Samantha</dc:creator>
  <cp:lastModifiedBy>Keaton, Samantha</cp:lastModifiedBy>
  <cp:revision>7</cp:revision>
  <cp:lastPrinted>2014-09-19T13:52:51Z</cp:lastPrinted>
  <dcterms:created xsi:type="dcterms:W3CDTF">2014-09-17T14:12:24Z</dcterms:created>
  <dcterms:modified xsi:type="dcterms:W3CDTF">2015-09-14T13:50:51Z</dcterms:modified>
</cp:coreProperties>
</file>