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0486-5400-4EB7-9EF0-4863E36E063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F35-E164-481C-A74D-5CE74A442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2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0486-5400-4EB7-9EF0-4863E36E063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F35-E164-481C-A74D-5CE74A442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6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0486-5400-4EB7-9EF0-4863E36E063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F35-E164-481C-A74D-5CE74A442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2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0486-5400-4EB7-9EF0-4863E36E063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F35-E164-481C-A74D-5CE74A442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5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0486-5400-4EB7-9EF0-4863E36E063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F35-E164-481C-A74D-5CE74A442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2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0486-5400-4EB7-9EF0-4863E36E063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F35-E164-481C-A74D-5CE74A442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7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0486-5400-4EB7-9EF0-4863E36E063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F35-E164-481C-A74D-5CE74A442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0486-5400-4EB7-9EF0-4863E36E063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F35-E164-481C-A74D-5CE74A442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5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0486-5400-4EB7-9EF0-4863E36E063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F35-E164-481C-A74D-5CE74A442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9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0486-5400-4EB7-9EF0-4863E36E063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F35-E164-481C-A74D-5CE74A442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0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0486-5400-4EB7-9EF0-4863E36E063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F35-E164-481C-A74D-5CE74A442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50486-5400-4EB7-9EF0-4863E36E063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B5F35-E164-481C-A74D-5CE74A442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2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emf"/><Relationship Id="rId7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0.emf"/><Relationship Id="rId9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Nachos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LAMP Words for Life</a:t>
            </a:r>
          </a:p>
          <a:p>
            <a:r>
              <a:rPr lang="en-US" dirty="0" err="1" smtClean="0"/>
              <a:t>Kcullen</a:t>
            </a:r>
            <a:r>
              <a:rPr lang="en-US" smtClean="0"/>
              <a:t> SLP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65" y="3324033"/>
            <a:ext cx="3924837" cy="332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77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need: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Plate</a:t>
            </a:r>
          </a:p>
          <a:p>
            <a:r>
              <a:rPr lang="en-US" dirty="0" smtClean="0"/>
              <a:t>Napkin</a:t>
            </a:r>
          </a:p>
          <a:p>
            <a:r>
              <a:rPr lang="en-US" dirty="0" smtClean="0"/>
              <a:t>Fork </a:t>
            </a:r>
          </a:p>
          <a:p>
            <a:r>
              <a:rPr lang="en-US" dirty="0" smtClean="0"/>
              <a:t>Chips</a:t>
            </a:r>
          </a:p>
          <a:p>
            <a:r>
              <a:rPr lang="en-US" dirty="0" smtClean="0"/>
              <a:t>Tomatoes</a:t>
            </a:r>
          </a:p>
          <a:p>
            <a:r>
              <a:rPr lang="en-US" dirty="0" smtClean="0"/>
              <a:t>Beans</a:t>
            </a:r>
          </a:p>
          <a:p>
            <a:r>
              <a:rPr lang="en-US" dirty="0" smtClean="0"/>
              <a:t>Jalapenos </a:t>
            </a:r>
            <a:endParaRPr lang="en-US" dirty="0"/>
          </a:p>
        </p:txBody>
      </p:sp>
      <p:sp>
        <p:nvSpPr>
          <p:cNvPr id="4" name="AutoShape 2" descr="Image result for pl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128" y="1400812"/>
            <a:ext cx="1908558" cy="1908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614" y="2286692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9663" y="1825625"/>
            <a:ext cx="2066925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1351" y="4473715"/>
            <a:ext cx="2143125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6611" y="4253776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863" y="511367"/>
            <a:ext cx="2133600" cy="2133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2711" y="3784258"/>
            <a:ext cx="1161307" cy="19178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2893" y="4601221"/>
            <a:ext cx="1888112" cy="1888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6143" y="365125"/>
            <a:ext cx="1426770" cy="10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3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20" y="518586"/>
            <a:ext cx="1426770" cy="101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38" y="2390870"/>
            <a:ext cx="1426770" cy="101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275" y="2390870"/>
            <a:ext cx="1426770" cy="101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3800" y="2390870"/>
            <a:ext cx="1426770" cy="101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0570" y="2390870"/>
            <a:ext cx="1426770" cy="1018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7340" y="2390870"/>
            <a:ext cx="1426770" cy="1018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243" y="3779256"/>
            <a:ext cx="7206097" cy="10181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243" y="5498078"/>
            <a:ext cx="7206097" cy="1018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7340" y="3779256"/>
            <a:ext cx="1426770" cy="10186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7340" y="5497558"/>
            <a:ext cx="1426770" cy="10186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40205" y="2390870"/>
            <a:ext cx="1426770" cy="1018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40205" y="3779256"/>
            <a:ext cx="1426770" cy="10186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41251" y="5497558"/>
            <a:ext cx="1426770" cy="10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6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818" y="518586"/>
            <a:ext cx="1426770" cy="1018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016" y="518586"/>
            <a:ext cx="1426770" cy="101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72" y="2230820"/>
            <a:ext cx="1426770" cy="101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459" y="2230820"/>
            <a:ext cx="1426770" cy="101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249460"/>
            <a:ext cx="1426770" cy="101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268100"/>
            <a:ext cx="1426770" cy="1018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7071" y="5290846"/>
            <a:ext cx="1395699" cy="1094086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96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Enjoy!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953" y="3701667"/>
            <a:ext cx="10838093" cy="1778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073" y="1928162"/>
            <a:ext cx="1426770" cy="101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076" y="1928162"/>
            <a:ext cx="1426770" cy="101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1246" y="1928162"/>
            <a:ext cx="1426770" cy="10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96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Predictable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put on</a:t>
            </a:r>
          </a:p>
          <a:p>
            <a:r>
              <a:rPr lang="en-US" dirty="0" smtClean="0"/>
              <a:t>I like some</a:t>
            </a:r>
          </a:p>
          <a:p>
            <a:r>
              <a:rPr lang="en-US" dirty="0" smtClean="0"/>
              <a:t>I need to put </a:t>
            </a:r>
          </a:p>
          <a:p>
            <a:r>
              <a:rPr lang="en-US" dirty="0" smtClean="0"/>
              <a:t>I like to put 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7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36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Nachos</vt:lpstr>
      <vt:lpstr>You need:</vt:lpstr>
      <vt:lpstr>PowerPoint Presentation</vt:lpstr>
      <vt:lpstr>PowerPoint Presentation</vt:lpstr>
      <vt:lpstr>Enjoy!</vt:lpstr>
      <vt:lpstr>Predictable Chart</vt:lpstr>
    </vt:vector>
  </TitlesOfParts>
  <Company>Fort Worth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Nachos</dc:title>
  <dc:creator>Cullen, Kellie</dc:creator>
  <cp:lastModifiedBy>Cullen, Kellie</cp:lastModifiedBy>
  <cp:revision>8</cp:revision>
  <cp:lastPrinted>2019-09-04T14:22:08Z</cp:lastPrinted>
  <dcterms:created xsi:type="dcterms:W3CDTF">2019-09-04T00:01:16Z</dcterms:created>
  <dcterms:modified xsi:type="dcterms:W3CDTF">2019-09-04T14:30:10Z</dcterms:modified>
</cp:coreProperties>
</file>