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eb7d94a2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eb7d94a2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eb7d94a28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eb7d94a2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eb7d94a2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eb7d94a2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eb7d94a2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eb7d94a2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eb7d94a2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eb7d94a2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eb7d94a2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eb7d94a2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Perspective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you see?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3775" y="0"/>
            <a:ext cx="92914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01482">
            <a:off x="2691890" y="199451"/>
            <a:ext cx="3630954" cy="46344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7774" y="26894"/>
            <a:ext cx="7590800" cy="505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8700" y="357188"/>
            <a:ext cx="7086600" cy="44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5025" y="180125"/>
            <a:ext cx="6464175" cy="485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783600" cy="508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