
<file path=[Content_Types].xml><?xml version="1.0" encoding="utf-8"?>
<Types xmlns="http://schemas.openxmlformats.org/package/2006/content-types"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eb7d94a28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eb7d94a28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7eb7d94a28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7eb7d94a28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7eb7d94a28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7eb7d94a28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7eb7d94a28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7eb7d94a28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eb7d94a28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eb7d94a28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7eb7d94a28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7eb7d94a28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Perspective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 you see?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73775" y="0"/>
            <a:ext cx="9291499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2201482">
            <a:off x="2691890" y="199451"/>
            <a:ext cx="3630954" cy="46344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7774" y="26894"/>
            <a:ext cx="7590800" cy="5051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28700" y="357188"/>
            <a:ext cx="7086600" cy="4429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0" name="Google Shape;9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85025" y="180125"/>
            <a:ext cx="6464175" cy="4850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7" name="Google Shape;9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43000" y="0"/>
            <a:ext cx="6783600" cy="508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