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emf"/><Relationship Id="rId7" Type="http://schemas.openxmlformats.org/officeDocument/2006/relationships/image" Target="../media/image14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9.emf"/><Relationship Id="rId7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emf"/><Relationship Id="rId10" Type="http://schemas.openxmlformats.org/officeDocument/2006/relationships/image" Target="../media/image24.jpg"/><Relationship Id="rId4" Type="http://schemas.openxmlformats.org/officeDocument/2006/relationships/image" Target="../media/image10.emf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Packing for camp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2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93" y="484632"/>
            <a:ext cx="10610455" cy="1609344"/>
          </a:xfrm>
        </p:spPr>
        <p:txBody>
          <a:bodyPr/>
          <a:lstStyle/>
          <a:p>
            <a:r>
              <a:rPr lang="en-US" dirty="0" smtClean="0"/>
              <a:t>I need Luggage.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9046" y="1069539"/>
            <a:ext cx="916935" cy="65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354" y="251680"/>
            <a:ext cx="4127350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981" y="251680"/>
            <a:ext cx="2062800" cy="1472320"/>
          </a:xfrm>
          <a:prstGeom prst="rect">
            <a:avLst/>
          </a:prstGeom>
        </p:spPr>
      </p:pic>
      <p:pic>
        <p:nvPicPr>
          <p:cNvPr id="8" name="Picture 7" descr="Sears Daily Deals August 4th: &lt;strong&gt;Luggage&lt;/strong&gt; Sets &amp; NordicTrack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10" y="2093976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20" y="484632"/>
            <a:ext cx="2062800" cy="147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30" y="484632"/>
            <a:ext cx="10390118" cy="1609344"/>
          </a:xfrm>
        </p:spPr>
        <p:txBody>
          <a:bodyPr/>
          <a:lstStyle/>
          <a:p>
            <a:r>
              <a:rPr lang="en-US" dirty="0" smtClean="0"/>
              <a:t>I need clothes.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44120" y="484632"/>
            <a:ext cx="2062800" cy="147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44" y="1328206"/>
            <a:ext cx="880907" cy="628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751" y="484632"/>
            <a:ext cx="2062800" cy="1472320"/>
          </a:xfrm>
          <a:prstGeom prst="rect">
            <a:avLst/>
          </a:prstGeom>
        </p:spPr>
      </p:pic>
      <p:pic>
        <p:nvPicPr>
          <p:cNvPr id="8" name="Picture 7" descr="Clipart - &lt;strong&gt;T-Shirt&lt;/strong&gt;-blu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86" y="2831334"/>
            <a:ext cx="1732731" cy="1889393"/>
          </a:xfrm>
          <a:prstGeom prst="rect">
            <a:avLst/>
          </a:prstGeom>
        </p:spPr>
      </p:pic>
      <p:pic>
        <p:nvPicPr>
          <p:cNvPr id="9" name="Picture 8" descr="The Taxonomy of My Wardrobe: WWW:Styling Tips - Part 2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86" y="4351661"/>
            <a:ext cx="1557672" cy="2340165"/>
          </a:xfrm>
          <a:prstGeom prst="rect">
            <a:avLst/>
          </a:prstGeom>
        </p:spPr>
      </p:pic>
      <p:pic>
        <p:nvPicPr>
          <p:cNvPr id="10" name="Picture 9" descr="Camila Cerda Illustration: Kiss the wrong side (The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031">
            <a:off x="4348680" y="2260681"/>
            <a:ext cx="2293344" cy="2293344"/>
          </a:xfrm>
          <a:prstGeom prst="rect">
            <a:avLst/>
          </a:prstGeom>
        </p:spPr>
      </p:pic>
      <p:pic>
        <p:nvPicPr>
          <p:cNvPr id="11" name="Picture 10" descr="How to spot fake surf (Quicksilver) &lt;strong&gt;shorts&lt;/strong&gt; - Travis' Blo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1480">
            <a:off x="6299889" y="2816110"/>
            <a:ext cx="1834031" cy="1586437"/>
          </a:xfrm>
          <a:prstGeom prst="rect">
            <a:avLst/>
          </a:prstGeom>
        </p:spPr>
      </p:pic>
      <p:pic>
        <p:nvPicPr>
          <p:cNvPr id="12" name="Picture 11" descr="Clipart - Flipflops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83" y="4351661"/>
            <a:ext cx="1778536" cy="20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484632"/>
            <a:ext cx="11032998" cy="1609344"/>
          </a:xfrm>
        </p:spPr>
        <p:txBody>
          <a:bodyPr/>
          <a:lstStyle/>
          <a:p>
            <a:r>
              <a:rPr lang="en-US" dirty="0" smtClean="0"/>
              <a:t>I need Accessories.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1015" y="1382716"/>
            <a:ext cx="804534" cy="574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170" y="484632"/>
            <a:ext cx="2062800" cy="147232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970" y="484632"/>
            <a:ext cx="2062800" cy="1472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5549" y="484632"/>
            <a:ext cx="2062800" cy="1472320"/>
          </a:xfrm>
          <a:prstGeom prst="rect">
            <a:avLst/>
          </a:prstGeom>
        </p:spPr>
      </p:pic>
      <p:pic>
        <p:nvPicPr>
          <p:cNvPr id="10" name="Picture 9" descr="Las Teje y Maneje: RAFFIA CROCHET &lt;strong&gt;HATS&lt;/strong&gt; FOR &lt;strong&gt;SUMMER&lt;/strong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181225"/>
            <a:ext cx="3036094" cy="1714500"/>
          </a:xfrm>
          <a:prstGeom prst="rect">
            <a:avLst/>
          </a:prstGeom>
        </p:spPr>
      </p:pic>
      <p:pic>
        <p:nvPicPr>
          <p:cNvPr id="11" name="Picture 10" descr="&lt;strong&gt;Sunglasses&lt;/strong&gt; by allheartsgoboom on DeviantAr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913">
            <a:off x="4436701" y="2347129"/>
            <a:ext cx="2051114" cy="2051114"/>
          </a:xfrm>
          <a:prstGeom prst="rect">
            <a:avLst/>
          </a:prstGeom>
        </p:spPr>
      </p:pic>
      <p:pic>
        <p:nvPicPr>
          <p:cNvPr id="12" name="Picture 11" descr="traducción - &lt;strong&gt;Water Bottle&lt;/strong&gt; vs. &lt;strong&gt;Bottle&lt;/strong&gt; of &lt;strong&gt;Water&lt;/strong&gt; - Spanish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22" y="2416207"/>
            <a:ext cx="2505075" cy="2505075"/>
          </a:xfrm>
          <a:prstGeom prst="rect">
            <a:avLst/>
          </a:prstGeom>
        </p:spPr>
      </p:pic>
      <p:pic>
        <p:nvPicPr>
          <p:cNvPr id="14" name="Picture 13" descr="The Harried Mom's List of Summer Day Camp Essentials | The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453">
            <a:off x="1918097" y="3982974"/>
            <a:ext cx="2076450" cy="2076450"/>
          </a:xfrm>
          <a:prstGeom prst="rect">
            <a:avLst/>
          </a:prstGeom>
        </p:spPr>
      </p:pic>
      <p:pic>
        <p:nvPicPr>
          <p:cNvPr id="15" name="Picture 14" descr="Your Retail Helper: 06/27/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70" y="4268873"/>
            <a:ext cx="2220128" cy="21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need snacks.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798" y="454143"/>
            <a:ext cx="2062800" cy="1472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75" y="457200"/>
            <a:ext cx="4127350" cy="1469263"/>
          </a:xfrm>
          <a:prstGeom prst="rect">
            <a:avLst/>
          </a:prstGeom>
        </p:spPr>
      </p:pic>
      <p:pic>
        <p:nvPicPr>
          <p:cNvPr id="6" name="Picture 5" descr="Gummi Bears clip 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2305626"/>
            <a:ext cx="2615166" cy="1561408"/>
          </a:xfrm>
          <a:prstGeom prst="rect">
            <a:avLst/>
          </a:prstGeom>
        </p:spPr>
      </p:pic>
      <p:pic>
        <p:nvPicPr>
          <p:cNvPr id="7" name="Picture 6" descr="Food clip 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48" y="2879875"/>
            <a:ext cx="2615167" cy="2861300"/>
          </a:xfrm>
          <a:prstGeom prst="rect">
            <a:avLst/>
          </a:prstGeom>
        </p:spPr>
      </p:pic>
      <p:pic>
        <p:nvPicPr>
          <p:cNvPr id="8" name="Picture 7" descr="Clipart - Bowl of Popcor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113262"/>
            <a:ext cx="2683147" cy="2258316"/>
          </a:xfrm>
          <a:prstGeom prst="rect">
            <a:avLst/>
          </a:prstGeom>
        </p:spPr>
      </p:pic>
      <p:pic>
        <p:nvPicPr>
          <p:cNvPr id="9" name="Picture 8" descr="Things... :: [&lt;strong&gt;Snack&lt;/strong&gt;] Salt &amp; Vinegar Flavored Potato Chi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995">
            <a:off x="8587121" y="2664038"/>
            <a:ext cx="1330325" cy="18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55" y="484632"/>
            <a:ext cx="10830793" cy="1609344"/>
          </a:xfrm>
        </p:spPr>
        <p:txBody>
          <a:bodyPr/>
          <a:lstStyle/>
          <a:p>
            <a:r>
              <a:rPr lang="en-US" dirty="0" smtClean="0"/>
              <a:t>I need ________.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305" y="250077"/>
            <a:ext cx="4127350" cy="1469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1656" y="250077"/>
            <a:ext cx="1697246" cy="14692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7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31</TotalTime>
  <Words>24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Wood Type</vt:lpstr>
      <vt:lpstr>Packing for camp</vt:lpstr>
      <vt:lpstr>I need Luggage.</vt:lpstr>
      <vt:lpstr>I need clothes.</vt:lpstr>
      <vt:lpstr>I need Accessories.</vt:lpstr>
      <vt:lpstr>I need snacks.</vt:lpstr>
      <vt:lpstr>I need ________.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Packing for camp</dc:title>
  <dc:creator>Cullen, Kellie</dc:creator>
  <cp:lastModifiedBy>Cullen, Kellie</cp:lastModifiedBy>
  <cp:revision>3</cp:revision>
  <dcterms:created xsi:type="dcterms:W3CDTF">2018-06-07T20:29:51Z</dcterms:created>
  <dcterms:modified xsi:type="dcterms:W3CDTF">2018-06-07T21:00:51Z</dcterms:modified>
</cp:coreProperties>
</file>