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6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4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5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2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7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7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6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5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5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3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80F3-F7F2-4BA4-8848-7C97721A4D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1A7AC-BD24-4352-8988-1A0A84C1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wisd.org/Page/13047" TargetMode="External"/><Relationship Id="rId2" Type="http://schemas.openxmlformats.org/officeDocument/2006/relationships/hyperlink" Target="mailto:Kellie.Cullen@fwisd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1dgkfVwo2I" TargetMode="External"/><Relationship Id="rId2" Type="http://schemas.openxmlformats.org/officeDocument/2006/relationships/hyperlink" Target="https://www.nytimes.com/2015/01/27/science/so-happy-togethe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Animal Friendships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Kellie.Cullen@fwisd.org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https://www.fwisd.org/Page/13047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Bank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</a:p>
          <a:p>
            <a:r>
              <a:rPr lang="en-US" dirty="0" smtClean="0"/>
              <a:t>FINISHED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STOP</a:t>
            </a:r>
          </a:p>
          <a:p>
            <a:r>
              <a:rPr lang="en-US" dirty="0" smtClean="0"/>
              <a:t>WHEN</a:t>
            </a:r>
          </a:p>
          <a:p>
            <a:r>
              <a:rPr lang="en-US" dirty="0" smtClean="0"/>
              <a:t>CAN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424" t="23967" r="20702" b="15131"/>
          <a:stretch/>
        </p:blipFill>
        <p:spPr>
          <a:xfrm>
            <a:off x="2550664" y="1509311"/>
            <a:ext cx="9503557" cy="46676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44048" y="1520328"/>
            <a:ext cx="705080" cy="627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7590" y="2148289"/>
            <a:ext cx="782197" cy="627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20245" y="4151523"/>
            <a:ext cx="782197" cy="627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64185" y="3459296"/>
            <a:ext cx="782197" cy="627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10809" y="2148289"/>
            <a:ext cx="782197" cy="627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26246" y="2831335"/>
            <a:ext cx="782197" cy="6279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3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this video to see unusual animal friendships: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https://www.nytimes.com/2015/01/27/science/so-happy-together.html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https://www.youtube.com/watch?v=p1dgkfVwo2I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animals can be friends?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6351" y="3265134"/>
            <a:ext cx="2062800" cy="1472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55" y="2153014"/>
            <a:ext cx="2062800" cy="14723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816" y="2982908"/>
            <a:ext cx="2062800" cy="14723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955" y="4737454"/>
            <a:ext cx="2062800" cy="14723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4951" y="5199780"/>
            <a:ext cx="2062800" cy="1472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7416" y="5199780"/>
            <a:ext cx="2062800" cy="14723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05858" y="1510588"/>
            <a:ext cx="2062800" cy="14723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84070" y="365125"/>
            <a:ext cx="2062800" cy="14723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02701" y="4631808"/>
            <a:ext cx="2062800" cy="14723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67176" y="1972914"/>
            <a:ext cx="2062800" cy="147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animal friendship rules?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en-US" dirty="0" smtClean="0"/>
              <a:t>Make an invitation:  “When can we play?”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Have FUN:  “We like to play.”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Stop when it is time:  “I am finished.”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3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be friends!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smtClean="0"/>
              <a:t>Student Photos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8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81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Animal Friendships</vt:lpstr>
      <vt:lpstr>Word Bank</vt:lpstr>
      <vt:lpstr>Watch this video to see unusual animal friendships:</vt:lpstr>
      <vt:lpstr>What animals can be friends?</vt:lpstr>
      <vt:lpstr>What are the animal friendship rules?</vt:lpstr>
      <vt:lpstr>We can be friends!</vt:lpstr>
    </vt:vector>
  </TitlesOfParts>
  <Company>Fort Worth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Friendships</dc:title>
  <dc:creator>Cullen, Kellie</dc:creator>
  <cp:lastModifiedBy>Cullen, Kellie</cp:lastModifiedBy>
  <cp:revision>11</cp:revision>
  <dcterms:created xsi:type="dcterms:W3CDTF">2018-10-11T17:53:18Z</dcterms:created>
  <dcterms:modified xsi:type="dcterms:W3CDTF">2018-10-12T16:24:17Z</dcterms:modified>
</cp:coreProperties>
</file>