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EDA-A1D0-4289-9ED6-43936F99E82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A2AA-3031-4485-B736-08193A1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EDA-A1D0-4289-9ED6-43936F99E82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A2AA-3031-4485-B736-08193A1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EDA-A1D0-4289-9ED6-43936F99E82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A2AA-3031-4485-B736-08193A1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7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EDA-A1D0-4289-9ED6-43936F99E82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A2AA-3031-4485-B736-08193A1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4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EDA-A1D0-4289-9ED6-43936F99E82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A2AA-3031-4485-B736-08193A1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EDA-A1D0-4289-9ED6-43936F99E82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A2AA-3031-4485-B736-08193A1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8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EDA-A1D0-4289-9ED6-43936F99E82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A2AA-3031-4485-B736-08193A1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EDA-A1D0-4289-9ED6-43936F99E82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A2AA-3031-4485-B736-08193A1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1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EDA-A1D0-4289-9ED6-43936F99E82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A2AA-3031-4485-B736-08193A1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2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EDA-A1D0-4289-9ED6-43936F99E82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A2AA-3031-4485-B736-08193A1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EDA-A1D0-4289-9ED6-43936F99E82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A2AA-3031-4485-B736-08193A1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BEDA-A1D0-4289-9ED6-43936F99E82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7A2AA-3031-4485-B736-08193A1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Follow the Leader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 Community Leaders help?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568" y="723403"/>
            <a:ext cx="2068445" cy="17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5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be a leader at school with my friends.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309" y="1825625"/>
            <a:ext cx="5473381" cy="435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864" y="2593146"/>
            <a:ext cx="2068445" cy="17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be a leader at home.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420"/>
          <a:stretch/>
        </p:blipFill>
        <p:spPr>
          <a:xfrm>
            <a:off x="3230376" y="1252418"/>
            <a:ext cx="5731248" cy="5420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5" y="2661385"/>
            <a:ext cx="2068445" cy="17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6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be a leader in the community.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11"/>
          <a:stretch/>
        </p:blipFill>
        <p:spPr>
          <a:xfrm>
            <a:off x="3780254" y="1252418"/>
            <a:ext cx="5459280" cy="5036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39" y="1842520"/>
            <a:ext cx="2068445" cy="17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6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are all around.</a:t>
            </a:r>
            <a:endParaRPr lang="en-US" dirty="0"/>
          </a:p>
        </p:txBody>
      </p:sp>
      <p:pic>
        <p:nvPicPr>
          <p:cNvPr id="4" name="Content Placeholder 3" descr="File:Lebanon High &lt;strong&gt;School&lt;/strong&gt; Kentuck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5" y="277700"/>
            <a:ext cx="4219701" cy="2825976"/>
          </a:xfrm>
        </p:spPr>
      </p:pic>
      <p:pic>
        <p:nvPicPr>
          <p:cNvPr id="5" name="Picture 4" descr="&lt;strong&gt;Fort Worth Skyline&lt;/strong&gt; | Eric Lumsden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5" y="1570151"/>
            <a:ext cx="4762500" cy="3067050"/>
          </a:xfrm>
          <a:prstGeom prst="rect">
            <a:avLst/>
          </a:prstGeom>
        </p:spPr>
      </p:pic>
      <p:pic>
        <p:nvPicPr>
          <p:cNvPr id="6" name="Picture 5" descr="File:Single-family &lt;strong&gt;home&lt;/strong&gt;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57" y="3400988"/>
            <a:ext cx="4578824" cy="3457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8991" y="1787857"/>
            <a:ext cx="236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Community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527665" y="293522"/>
            <a:ext cx="245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School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17815" y="3616657"/>
            <a:ext cx="301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Home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258" y="4892688"/>
            <a:ext cx="2068445" cy="17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6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follow our leaders.</a:t>
            </a:r>
            <a:endParaRPr lang="en-US" dirty="0"/>
          </a:p>
        </p:txBody>
      </p:sp>
      <p:pic>
        <p:nvPicPr>
          <p:cNvPr id="5" name="Picture 4" descr="&lt;strong&gt;Greg Abbott&lt;/strong&gt; | Texas Attorney General &lt;strong&gt;Greg Abbott&lt;/strong&gt; speak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204" y="0"/>
            <a:ext cx="3313473" cy="4967785"/>
          </a:xfrm>
          <a:prstGeom prst="rect">
            <a:avLst/>
          </a:prstGeom>
        </p:spPr>
      </p:pic>
      <p:pic>
        <p:nvPicPr>
          <p:cNvPr id="7" name="Picture 6" descr="&lt;strong&gt;Betsy Price&lt;/strong&gt;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95" y="1508760"/>
            <a:ext cx="3657600" cy="5349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440" y="3807976"/>
            <a:ext cx="2735916" cy="3432331"/>
          </a:xfrm>
          <a:prstGeom prst="rect">
            <a:avLst/>
          </a:prstGeom>
        </p:spPr>
      </p:pic>
      <p:pic>
        <p:nvPicPr>
          <p:cNvPr id="6" name="Picture 5" descr="Donald &lt;strong&gt;Trump&lt;/strong&gt;'s popularity surges after first week as Preside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4" y="1328348"/>
            <a:ext cx="4408227" cy="2479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956" y="283160"/>
            <a:ext cx="1232848" cy="104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9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president leads the USA.</a:t>
            </a:r>
            <a:endParaRPr lang="en-US" dirty="0"/>
          </a:p>
        </p:txBody>
      </p:sp>
      <p:pic>
        <p:nvPicPr>
          <p:cNvPr id="4" name="Content Placeholder 3" descr="Donald &lt;strong&gt;Trump&lt;/strong&gt;'s popularity surges after first week as Presiden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239" y="696107"/>
            <a:ext cx="2068445" cy="17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2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governor leads the State of Texas.</a:t>
            </a:r>
            <a:endParaRPr lang="en-US" dirty="0"/>
          </a:p>
        </p:txBody>
      </p:sp>
      <p:pic>
        <p:nvPicPr>
          <p:cNvPr id="4" name="Content Placeholder 3" descr="&lt;strong&gt;Greg Abbott&lt;/strong&gt; | Texas Attorney General &lt;strong&gt;Greg Abbott&lt;/strong&gt; speaking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21" y="1361602"/>
            <a:ext cx="3871357" cy="58042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516" y="1487677"/>
            <a:ext cx="2068445" cy="17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2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mayor leads the City of Fort Worth.</a:t>
            </a:r>
            <a:endParaRPr lang="en-US" dirty="0"/>
          </a:p>
        </p:txBody>
      </p:sp>
      <p:pic>
        <p:nvPicPr>
          <p:cNvPr id="4" name="Content Placeholder 3" descr="&lt;strong&gt;Betsy Price&lt;/strong&gt; -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5" y="1498078"/>
            <a:ext cx="4021570" cy="588154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165" y="2429374"/>
            <a:ext cx="2068445" cy="17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principal leads our school.</a:t>
            </a:r>
            <a:endParaRPr lang="en-US" dirty="0"/>
          </a:p>
        </p:txBody>
      </p:sp>
      <p:pic>
        <p:nvPicPr>
          <p:cNvPr id="1026" name="Picture 2" descr="Image result for terry guthrie fort worth tex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71" y="1825625"/>
            <a:ext cx="34684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377" y="1323904"/>
            <a:ext cx="2068445" cy="17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0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teacher leads our class.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204" y="559629"/>
            <a:ext cx="2068445" cy="17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5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 our parents lead the family.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552" y="1825625"/>
            <a:ext cx="653889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21" y="2088179"/>
            <a:ext cx="2068445" cy="17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8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93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Follow the Leader</vt:lpstr>
      <vt:lpstr>Leaders are all around.</vt:lpstr>
      <vt:lpstr>We follow our leaders.</vt:lpstr>
      <vt:lpstr>Our president leads the USA.</vt:lpstr>
      <vt:lpstr>Our governor leads the State of Texas.</vt:lpstr>
      <vt:lpstr>The mayor leads the City of Fort Worth.</vt:lpstr>
      <vt:lpstr>The principal leads our school.</vt:lpstr>
      <vt:lpstr>The teacher leads our class.</vt:lpstr>
      <vt:lpstr>At home our parents lead the family.</vt:lpstr>
      <vt:lpstr>I can be a leader at school with my friends.</vt:lpstr>
      <vt:lpstr>I can be a leader at home.</vt:lpstr>
      <vt:lpstr>I can be a leader in the community.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the Leader</dc:title>
  <dc:creator>Cullen, Kellie</dc:creator>
  <cp:lastModifiedBy>Cullen, Kellie</cp:lastModifiedBy>
  <cp:revision>4</cp:revision>
  <dcterms:created xsi:type="dcterms:W3CDTF">2018-09-05T01:29:12Z</dcterms:created>
  <dcterms:modified xsi:type="dcterms:W3CDTF">2018-09-05T01:41:43Z</dcterms:modified>
</cp:coreProperties>
</file>