
<file path=[Content_Types].xml><?xml version="1.0" encoding="utf-8"?>
<Types xmlns="http://schemas.openxmlformats.org/package/2006/content-types">
  <Default Extension="aANvYbHt1u9saTKUHlNPzaQW5sQAkE5hNlj2mHQUVR0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23/08/2021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iantart.com/tehspikey/art/School-Diversity-Poster-658640450" TargetMode="External"/><Relationship Id="rId2" Type="http://schemas.openxmlformats.org/officeDocument/2006/relationships/image" Target="../media/image7.aANvYbHt1u9saTKUHlNPzaQW5sQAkE5hNlj2mHQUVR0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nd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190500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Respect</a:t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Ms. Graham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What is respect?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195388"/>
            <a:ext cx="4762500" cy="2562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Respect is treating others like you want to be treated.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Respect is being nice to everyone in your community.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90588"/>
            <a:ext cx="4762500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Respect is listening to everyone.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90588"/>
            <a:ext cx="4762500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Respect is working with other people.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0" y="95250"/>
            <a:ext cx="32385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Respect is being kind.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Respect is accepting everyone for who they are.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14E70-5FF7-4FCC-9E4B-ED69D6092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64355" y="563041"/>
            <a:ext cx="6615289" cy="42715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F8DA2E-55DF-4972-877E-E565C30313FD}"/>
              </a:ext>
            </a:extLst>
          </p:cNvPr>
          <p:cNvSpPr txBox="1"/>
          <p:nvPr/>
        </p:nvSpPr>
        <p:spPr>
          <a:xfrm>
            <a:off x="1264355" y="4906019"/>
            <a:ext cx="66152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deviantart.com/tehspikey/art/School-Diversity-Poster-658640450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2D1F60-554E-46EC-B557-2BA5820C7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Words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0393D-AC4F-4EB3-BCF3-B5670641E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get a turn.</a:t>
            </a:r>
          </a:p>
          <a:p>
            <a:r>
              <a:rPr lang="en-US" dirty="0"/>
              <a:t>I make you feel good.</a:t>
            </a:r>
          </a:p>
          <a:p>
            <a:r>
              <a:rPr lang="en-US" dirty="0"/>
              <a:t>I look to do good.</a:t>
            </a:r>
          </a:p>
          <a:p>
            <a:endParaRPr lang="en-US" dirty="0"/>
          </a:p>
          <a:p>
            <a:r>
              <a:rPr lang="en-US" dirty="0"/>
              <a:t>Kind</a:t>
            </a:r>
          </a:p>
          <a:p>
            <a:r>
              <a:rPr lang="en-US" dirty="0"/>
              <a:t>Nice</a:t>
            </a:r>
          </a:p>
          <a:p>
            <a:r>
              <a:rPr lang="en-US" dirty="0"/>
              <a:t>Love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81A077-4799-4A1F-86A9-F0B2B4917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315" y="3624991"/>
            <a:ext cx="1082970" cy="804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B71C6D-8E48-45C4-9299-7B86DD946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285" y="3624991"/>
            <a:ext cx="1082970" cy="804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10E95F-A20E-4435-BA40-39DF4FDCA7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315" y="4453160"/>
            <a:ext cx="1082970" cy="804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40250E-E0E2-4C35-836C-A5DEE85526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6285" y="4453160"/>
            <a:ext cx="1082970" cy="8046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697BE4-D39F-4B5E-A79E-56C5483242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3315" y="5286838"/>
            <a:ext cx="1082970" cy="8046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6D4D44-7978-4F9E-A471-4709FDE215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86285" y="5289661"/>
            <a:ext cx="1082970" cy="80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84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85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Core Words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</dc:title>
  <dc:subject>Downloaded book from Tar Heel Reader</dc:subject>
  <dc:creator>Ms. Graham</dc:creator>
  <cp:keywords>respect, olympics, teams</cp:keywords>
  <dc:description>May not be sold.</dc:description>
  <cp:lastModifiedBy>Cullen, Kellie</cp:lastModifiedBy>
  <cp:revision>3</cp:revision>
  <cp:lastPrinted>2021-08-23T13:31:25Z</cp:lastPrinted>
  <dcterms:created xsi:type="dcterms:W3CDTF">2021-08-23T12:48:53Z</dcterms:created>
  <dcterms:modified xsi:type="dcterms:W3CDTF">2021-08-23T21:07:36Z</dcterms:modified>
  <cp:category>Peop, Recr</cp:category>
</cp:coreProperties>
</file>