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19"/>
  </p:notesMasterIdLst>
  <p:handoutMasterIdLst>
    <p:handoutMasterId r:id="rId20"/>
  </p:handoutMasterIdLst>
  <p:sldIdLst>
    <p:sldId id="265" r:id="rId7"/>
    <p:sldId id="324" r:id="rId8"/>
    <p:sldId id="310" r:id="rId9"/>
    <p:sldId id="325" r:id="rId10"/>
    <p:sldId id="311" r:id="rId11"/>
    <p:sldId id="321" r:id="rId12"/>
    <p:sldId id="320" r:id="rId13"/>
    <p:sldId id="326" r:id="rId14"/>
    <p:sldId id="312" r:id="rId15"/>
    <p:sldId id="327" r:id="rId16"/>
    <p:sldId id="317" r:id="rId17"/>
    <p:sldId id="318"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C38FE-BF43-46EF-A0BA-DD2EC1AAFED0}" v="3" dt="2019-08-07T21:43:36.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29" autoAdjust="0"/>
  </p:normalViewPr>
  <p:slideViewPr>
    <p:cSldViewPr showGuides="1">
      <p:cViewPr varScale="1">
        <p:scale>
          <a:sx n="86" d="100"/>
          <a:sy n="86" d="100"/>
        </p:scale>
        <p:origin x="642" y="84"/>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ton, Mark" userId="33d0151a-0907-4d70-91b2-aee3026e136a" providerId="ADAL" clId="{1B5C38FE-BF43-46EF-A0BA-DD2EC1AAFED0}"/>
    <pc:docChg chg="undo custSel modSld">
      <pc:chgData name="Denton, Mark" userId="33d0151a-0907-4d70-91b2-aee3026e136a" providerId="ADAL" clId="{1B5C38FE-BF43-46EF-A0BA-DD2EC1AAFED0}" dt="2019-08-07T21:46:53.878" v="682" actId="20577"/>
      <pc:docMkLst>
        <pc:docMk/>
      </pc:docMkLst>
      <pc:sldChg chg="modSp">
        <pc:chgData name="Denton, Mark" userId="33d0151a-0907-4d70-91b2-aee3026e136a" providerId="ADAL" clId="{1B5C38FE-BF43-46EF-A0BA-DD2EC1AAFED0}" dt="2019-08-07T21:46:53.878" v="682" actId="20577"/>
        <pc:sldMkLst>
          <pc:docMk/>
          <pc:sldMk cId="2590506655" sldId="316"/>
        </pc:sldMkLst>
        <pc:spChg chg="mod">
          <ac:chgData name="Denton, Mark" userId="33d0151a-0907-4d70-91b2-aee3026e136a" providerId="ADAL" clId="{1B5C38FE-BF43-46EF-A0BA-DD2EC1AAFED0}" dt="2019-08-07T21:46:53.878" v="682" actId="20577"/>
          <ac:spMkLst>
            <pc:docMk/>
            <pc:sldMk cId="2590506655" sldId="316"/>
            <ac:spMk id="3" creationId="{00000000-0000-0000-0000-000000000000}"/>
          </ac:spMkLst>
        </pc:spChg>
      </pc:sldChg>
      <pc:sldChg chg="addSp modSp">
        <pc:chgData name="Denton, Mark" userId="33d0151a-0907-4d70-91b2-aee3026e136a" providerId="ADAL" clId="{1B5C38FE-BF43-46EF-A0BA-DD2EC1AAFED0}" dt="2019-08-07T21:44:36.286" v="334" actId="1076"/>
        <pc:sldMkLst>
          <pc:docMk/>
          <pc:sldMk cId="3835285216" sldId="321"/>
        </pc:sldMkLst>
        <pc:spChg chg="mod">
          <ac:chgData name="Denton, Mark" userId="33d0151a-0907-4d70-91b2-aee3026e136a" providerId="ADAL" clId="{1B5C38FE-BF43-46EF-A0BA-DD2EC1AAFED0}" dt="2019-08-07T21:36:14.571" v="282" actId="20577"/>
          <ac:spMkLst>
            <pc:docMk/>
            <pc:sldMk cId="3835285216" sldId="321"/>
            <ac:spMk id="2" creationId="{00000000-0000-0000-0000-000000000000}"/>
          </ac:spMkLst>
        </pc:spChg>
        <pc:spChg chg="mod">
          <ac:chgData name="Denton, Mark" userId="33d0151a-0907-4d70-91b2-aee3026e136a" providerId="ADAL" clId="{1B5C38FE-BF43-46EF-A0BA-DD2EC1AAFED0}" dt="2019-08-07T21:36:34.760" v="313" actId="20577"/>
          <ac:spMkLst>
            <pc:docMk/>
            <pc:sldMk cId="3835285216" sldId="321"/>
            <ac:spMk id="3" creationId="{00000000-0000-0000-0000-000000000000}"/>
          </ac:spMkLst>
        </pc:spChg>
        <pc:picChg chg="add mod ord">
          <ac:chgData name="Denton, Mark" userId="33d0151a-0907-4d70-91b2-aee3026e136a" providerId="ADAL" clId="{1B5C38FE-BF43-46EF-A0BA-DD2EC1AAFED0}" dt="2019-08-07T21:41:17.949" v="322" actId="1076"/>
          <ac:picMkLst>
            <pc:docMk/>
            <pc:sldMk cId="3835285216" sldId="321"/>
            <ac:picMk id="4" creationId="{F96D8E60-A00E-41CF-9C2C-81ED2AFED77A}"/>
          </ac:picMkLst>
        </pc:picChg>
        <pc:picChg chg="add mod ord">
          <ac:chgData name="Denton, Mark" userId="33d0151a-0907-4d70-91b2-aee3026e136a" providerId="ADAL" clId="{1B5C38FE-BF43-46EF-A0BA-DD2EC1AAFED0}" dt="2019-08-07T21:42:53.015" v="330" actId="1076"/>
          <ac:picMkLst>
            <pc:docMk/>
            <pc:sldMk cId="3835285216" sldId="321"/>
            <ac:picMk id="5" creationId="{005BB547-A752-4D7F-9CC1-842F5AED130E}"/>
          </ac:picMkLst>
        </pc:picChg>
        <pc:picChg chg="add mod">
          <ac:chgData name="Denton, Mark" userId="33d0151a-0907-4d70-91b2-aee3026e136a" providerId="ADAL" clId="{1B5C38FE-BF43-46EF-A0BA-DD2EC1AAFED0}" dt="2019-08-07T21:44:36.286" v="334" actId="1076"/>
          <ac:picMkLst>
            <pc:docMk/>
            <pc:sldMk cId="3835285216" sldId="321"/>
            <ac:picMk id="6" creationId="{C53EB227-E88B-4ABE-8F4E-C6E82C2E7C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8A2E5-5B60-4CB7-8B12-3ADB9D073AD3}" type="doc">
      <dgm:prSet loTypeId="urn:microsoft.com/office/officeart/2005/8/layout/arrow2" loCatId="process" qsTypeId="urn:microsoft.com/office/officeart/2005/8/quickstyle/simple1" qsCatId="simple" csTypeId="urn:microsoft.com/office/officeart/2005/8/colors/accent1_2" csCatId="accent1" phldr="1"/>
      <dgm:spPr/>
    </dgm:pt>
    <dgm:pt modelId="{4133F583-6219-477D-8E32-6B9C9B15A5D2}">
      <dgm:prSet phldrT="[Text]" custT="1"/>
      <dgm:spPr/>
      <dgm:t>
        <a:bodyPr/>
        <a:lstStyle/>
        <a:p>
          <a:r>
            <a:rPr lang="en-US" sz="2400" b="1">
              <a:solidFill>
                <a:schemeClr val="bg1"/>
              </a:solidFill>
            </a:rPr>
            <a:t>Certifications</a:t>
          </a:r>
        </a:p>
      </dgm:t>
    </dgm:pt>
    <dgm:pt modelId="{3781673D-1BB4-40D3-B0B7-55896CCD18CD}" type="parTrans" cxnId="{2BBE343F-8F65-4FDA-82B1-90AAAE808352}">
      <dgm:prSet/>
      <dgm:spPr/>
      <dgm:t>
        <a:bodyPr/>
        <a:lstStyle/>
        <a:p>
          <a:endParaRPr lang="en-US"/>
        </a:p>
      </dgm:t>
    </dgm:pt>
    <dgm:pt modelId="{F51AEFD8-24F0-4957-99A3-2ECEC622F2A6}" type="sibTrans" cxnId="{2BBE343F-8F65-4FDA-82B1-90AAAE808352}">
      <dgm:prSet/>
      <dgm:spPr/>
      <dgm:t>
        <a:bodyPr/>
        <a:lstStyle/>
        <a:p>
          <a:endParaRPr lang="en-US"/>
        </a:p>
      </dgm:t>
    </dgm:pt>
    <dgm:pt modelId="{3327FD03-BD02-4E30-86B3-07F89A9619CC}">
      <dgm:prSet phldrT="[Text]" custT="1"/>
      <dgm:spPr/>
      <dgm:t>
        <a:bodyPr/>
        <a:lstStyle/>
        <a:p>
          <a:r>
            <a:rPr lang="en-US" sz="2400" b="1">
              <a:solidFill>
                <a:schemeClr val="bg1"/>
              </a:solidFill>
            </a:rPr>
            <a:t>Industry Credentials</a:t>
          </a:r>
        </a:p>
      </dgm:t>
    </dgm:pt>
    <dgm:pt modelId="{8164A97A-3821-4763-B703-7BC2BCE64DC2}" type="parTrans" cxnId="{F096FB50-16FC-4487-AA95-889294F23D96}">
      <dgm:prSet/>
      <dgm:spPr/>
      <dgm:t>
        <a:bodyPr/>
        <a:lstStyle/>
        <a:p>
          <a:endParaRPr lang="en-US"/>
        </a:p>
      </dgm:t>
    </dgm:pt>
    <dgm:pt modelId="{9F0B50B3-5C59-43DD-AF24-B41EA8E75EE8}" type="sibTrans" cxnId="{F096FB50-16FC-4487-AA95-889294F23D96}">
      <dgm:prSet/>
      <dgm:spPr/>
      <dgm:t>
        <a:bodyPr/>
        <a:lstStyle/>
        <a:p>
          <a:endParaRPr lang="en-US"/>
        </a:p>
      </dgm:t>
    </dgm:pt>
    <dgm:pt modelId="{33C7D784-A39D-483D-80CE-0FD2D034290F}">
      <dgm:prSet phldrT="[Text]" custT="1"/>
      <dgm:spPr/>
      <dgm:t>
        <a:bodyPr/>
        <a:lstStyle/>
        <a:p>
          <a:r>
            <a:rPr lang="en-US" sz="2400" b="1">
              <a:solidFill>
                <a:schemeClr val="bg1"/>
              </a:solidFill>
            </a:rPr>
            <a:t>Associates Degree</a:t>
          </a:r>
        </a:p>
      </dgm:t>
    </dgm:pt>
    <dgm:pt modelId="{4FC60344-B41F-4398-8D3D-271E48038893}" type="parTrans" cxnId="{0D2745EE-4E4E-4360-A360-369E457EC6B1}">
      <dgm:prSet/>
      <dgm:spPr/>
      <dgm:t>
        <a:bodyPr/>
        <a:lstStyle/>
        <a:p>
          <a:endParaRPr lang="en-US"/>
        </a:p>
      </dgm:t>
    </dgm:pt>
    <dgm:pt modelId="{60EDAE22-92D5-4F3F-82DD-6A3BC01A0B24}" type="sibTrans" cxnId="{0D2745EE-4E4E-4360-A360-369E457EC6B1}">
      <dgm:prSet/>
      <dgm:spPr/>
      <dgm:t>
        <a:bodyPr/>
        <a:lstStyle/>
        <a:p>
          <a:endParaRPr lang="en-US"/>
        </a:p>
      </dgm:t>
    </dgm:pt>
    <dgm:pt modelId="{5E521B74-2EF8-422E-AEC4-3E18D6307A3F}">
      <dgm:prSet phldrT="[Text]" custT="1"/>
      <dgm:spPr/>
      <dgm:t>
        <a:bodyPr/>
        <a:lstStyle/>
        <a:p>
          <a:r>
            <a:rPr lang="en-US" sz="2400" b="1">
              <a:solidFill>
                <a:schemeClr val="bg1"/>
              </a:solidFill>
            </a:rPr>
            <a:t>High School Diploma</a:t>
          </a:r>
        </a:p>
      </dgm:t>
    </dgm:pt>
    <dgm:pt modelId="{71CAED32-F1F0-4486-98AB-ABB7C316F05D}" type="parTrans" cxnId="{25199E25-4E13-47A1-9BB3-E3D25AD3D98E}">
      <dgm:prSet/>
      <dgm:spPr/>
      <dgm:t>
        <a:bodyPr/>
        <a:lstStyle/>
        <a:p>
          <a:endParaRPr lang="en-US"/>
        </a:p>
      </dgm:t>
    </dgm:pt>
    <dgm:pt modelId="{110CE41F-3347-4EF8-BD8D-5ACD11308E19}" type="sibTrans" cxnId="{25199E25-4E13-47A1-9BB3-E3D25AD3D98E}">
      <dgm:prSet/>
      <dgm:spPr/>
      <dgm:t>
        <a:bodyPr/>
        <a:lstStyle/>
        <a:p>
          <a:endParaRPr lang="en-US"/>
        </a:p>
      </dgm:t>
    </dgm:pt>
    <dgm:pt modelId="{7ADB111A-A041-4053-94D7-49F48216C651}" type="pres">
      <dgm:prSet presAssocID="{59D8A2E5-5B60-4CB7-8B12-3ADB9D073AD3}" presName="arrowDiagram" presStyleCnt="0">
        <dgm:presLayoutVars>
          <dgm:chMax val="5"/>
          <dgm:dir/>
          <dgm:resizeHandles val="exact"/>
        </dgm:presLayoutVars>
      </dgm:prSet>
      <dgm:spPr/>
    </dgm:pt>
    <dgm:pt modelId="{89F7FE6B-D457-45E3-8AD9-AC60E381DB34}" type="pres">
      <dgm:prSet presAssocID="{59D8A2E5-5B60-4CB7-8B12-3ADB9D073AD3}" presName="arrow" presStyleLbl="bgShp" presStyleIdx="0" presStyleCnt="1" custLinFactNeighborX="-6977" custLinFactNeighborY="-2077"/>
      <dgm:spPr>
        <a:solidFill>
          <a:srgbClr val="00848E"/>
        </a:solidFill>
        <a:effectLst>
          <a:outerShdw blurRad="50800" dist="38100" dir="13500000" algn="br" rotWithShape="0">
            <a:prstClr val="black">
              <a:alpha val="40000"/>
            </a:prstClr>
          </a:outerShdw>
        </a:effectLst>
        <a:scene3d>
          <a:camera prst="orthographicFront"/>
          <a:lightRig rig="threePt" dir="t"/>
        </a:scene3d>
        <a:sp3d>
          <a:bevelT w="152400" h="50800" prst="softRound"/>
        </a:sp3d>
      </dgm:spPr>
    </dgm:pt>
    <dgm:pt modelId="{3EC890BB-A47C-466E-B4F3-7ACF619F93D2}" type="pres">
      <dgm:prSet presAssocID="{59D8A2E5-5B60-4CB7-8B12-3ADB9D073AD3}" presName="arrowDiagram4" presStyleCnt="0"/>
      <dgm:spPr/>
    </dgm:pt>
    <dgm:pt modelId="{13D329A8-2940-4A50-9F02-926FE9D0A2D2}" type="pres">
      <dgm:prSet presAssocID="{4133F583-6219-477D-8E32-6B9C9B15A5D2}" presName="bullet4a" presStyleLbl="node1" presStyleIdx="0" presStyleCnt="4" custLinFactNeighborY="-71613"/>
      <dgm:spPr>
        <a:solidFill>
          <a:schemeClr val="bg1"/>
        </a:solidFill>
        <a:effectLst>
          <a:glow rad="139700">
            <a:schemeClr val="accent2">
              <a:satMod val="175000"/>
              <a:alpha val="40000"/>
            </a:schemeClr>
          </a:glow>
        </a:effectLst>
      </dgm:spPr>
    </dgm:pt>
    <dgm:pt modelId="{91AEF84F-BEC6-4913-B0C0-0E3766350B91}" type="pres">
      <dgm:prSet presAssocID="{4133F583-6219-477D-8E32-6B9C9B15A5D2}" presName="textBox4a" presStyleLbl="revTx" presStyleIdx="0" presStyleCnt="4" custScaleX="202990" custScaleY="46307" custLinFactNeighborX="-915" custLinFactNeighborY="-15990">
        <dgm:presLayoutVars>
          <dgm:bulletEnabled val="1"/>
        </dgm:presLayoutVars>
      </dgm:prSet>
      <dgm:spPr/>
      <dgm:t>
        <a:bodyPr/>
        <a:lstStyle/>
        <a:p>
          <a:endParaRPr lang="en-US"/>
        </a:p>
      </dgm:t>
    </dgm:pt>
    <dgm:pt modelId="{D5A2A028-F365-42FB-8FFD-B723CED6D130}" type="pres">
      <dgm:prSet presAssocID="{3327FD03-BD02-4E30-86B3-07F89A9619CC}" presName="bullet4b" presStyleLbl="node1" presStyleIdx="1" presStyleCnt="4" custLinFactNeighborY="-27450"/>
      <dgm:spPr>
        <a:solidFill>
          <a:schemeClr val="bg1"/>
        </a:solidFill>
        <a:effectLst>
          <a:glow rad="139700">
            <a:schemeClr val="accent2">
              <a:satMod val="175000"/>
              <a:alpha val="40000"/>
            </a:schemeClr>
          </a:glow>
        </a:effectLst>
      </dgm:spPr>
    </dgm:pt>
    <dgm:pt modelId="{68CF4151-3019-4C04-BBB8-379077130287}" type="pres">
      <dgm:prSet presAssocID="{3327FD03-BD02-4E30-86B3-07F89A9619CC}" presName="textBox4b" presStyleLbl="revTx" presStyleIdx="1" presStyleCnt="4" custScaleX="219157" custLinFactNeighborX="-14155" custLinFactNeighborY="12178">
        <dgm:presLayoutVars>
          <dgm:bulletEnabled val="1"/>
        </dgm:presLayoutVars>
      </dgm:prSet>
      <dgm:spPr/>
      <dgm:t>
        <a:bodyPr/>
        <a:lstStyle/>
        <a:p>
          <a:endParaRPr lang="en-US"/>
        </a:p>
      </dgm:t>
    </dgm:pt>
    <dgm:pt modelId="{CE153DE6-A6F8-47C7-A6F5-B99533365EAF}" type="pres">
      <dgm:prSet presAssocID="{33C7D784-A39D-483D-80CE-0FD2D034290F}" presName="bullet4c" presStyleLbl="node1" presStyleIdx="2" presStyleCnt="4" custLinFactNeighborX="38946" custLinFactNeighborY="-43079"/>
      <dgm:spPr>
        <a:solidFill>
          <a:schemeClr val="bg1"/>
        </a:solidFill>
        <a:effectLst>
          <a:glow rad="139700">
            <a:schemeClr val="accent2">
              <a:satMod val="175000"/>
              <a:alpha val="40000"/>
            </a:schemeClr>
          </a:glow>
        </a:effectLst>
      </dgm:spPr>
    </dgm:pt>
    <dgm:pt modelId="{EE955C25-3ECF-4E19-8610-A63CD9116502}" type="pres">
      <dgm:prSet presAssocID="{33C7D784-A39D-483D-80CE-0FD2D034290F}" presName="textBox4c" presStyleLbl="revTx" presStyleIdx="2" presStyleCnt="4" custScaleX="178252" custScaleY="21045" custLinFactNeighborX="91080" custLinFactNeighborY="-52030">
        <dgm:presLayoutVars>
          <dgm:bulletEnabled val="1"/>
        </dgm:presLayoutVars>
      </dgm:prSet>
      <dgm:spPr/>
      <dgm:t>
        <a:bodyPr/>
        <a:lstStyle/>
        <a:p>
          <a:endParaRPr lang="en-US"/>
        </a:p>
      </dgm:t>
    </dgm:pt>
    <dgm:pt modelId="{35320C9D-812B-4218-992C-141D6D62586E}" type="pres">
      <dgm:prSet presAssocID="{5E521B74-2EF8-422E-AEC4-3E18D6307A3F}" presName="bullet4d" presStyleLbl="node1" presStyleIdx="3" presStyleCnt="4" custLinFactNeighborX="88221" custLinFactNeighborY="-43765"/>
      <dgm:spPr>
        <a:solidFill>
          <a:schemeClr val="bg1"/>
        </a:solidFill>
        <a:effectLst>
          <a:glow rad="139700">
            <a:schemeClr val="accent2">
              <a:satMod val="175000"/>
              <a:alpha val="40000"/>
            </a:schemeClr>
          </a:glow>
        </a:effectLst>
      </dgm:spPr>
    </dgm:pt>
    <dgm:pt modelId="{F08FA8B3-88FE-47C9-9956-E1E74A96A0B0}" type="pres">
      <dgm:prSet presAssocID="{5E521B74-2EF8-422E-AEC4-3E18D6307A3F}" presName="textBox4d" presStyleLbl="revTx" presStyleIdx="3" presStyleCnt="4" custScaleX="229602" custScaleY="16879" custLinFactX="-32894" custLinFactNeighborX="-100000" custLinFactNeighborY="-20023">
        <dgm:presLayoutVars>
          <dgm:bulletEnabled val="1"/>
        </dgm:presLayoutVars>
      </dgm:prSet>
      <dgm:spPr/>
      <dgm:t>
        <a:bodyPr/>
        <a:lstStyle/>
        <a:p>
          <a:endParaRPr lang="en-US"/>
        </a:p>
      </dgm:t>
    </dgm:pt>
  </dgm:ptLst>
  <dgm:cxnLst>
    <dgm:cxn modelId="{ABD73C55-FA7F-42CF-81A5-1768FCD784BE}" type="presOf" srcId="{59D8A2E5-5B60-4CB7-8B12-3ADB9D073AD3}" destId="{7ADB111A-A041-4053-94D7-49F48216C651}" srcOrd="0" destOrd="0" presId="urn:microsoft.com/office/officeart/2005/8/layout/arrow2"/>
    <dgm:cxn modelId="{4B89CB2F-2D03-4F7E-85AE-33EEF95459DB}" type="presOf" srcId="{4133F583-6219-477D-8E32-6B9C9B15A5D2}" destId="{91AEF84F-BEC6-4913-B0C0-0E3766350B91}" srcOrd="0" destOrd="0" presId="urn:microsoft.com/office/officeart/2005/8/layout/arrow2"/>
    <dgm:cxn modelId="{F096FB50-16FC-4487-AA95-889294F23D96}" srcId="{59D8A2E5-5B60-4CB7-8B12-3ADB9D073AD3}" destId="{3327FD03-BD02-4E30-86B3-07F89A9619CC}" srcOrd="1" destOrd="0" parTransId="{8164A97A-3821-4763-B703-7BC2BCE64DC2}" sibTransId="{9F0B50B3-5C59-43DD-AF24-B41EA8E75EE8}"/>
    <dgm:cxn modelId="{0D2745EE-4E4E-4360-A360-369E457EC6B1}" srcId="{59D8A2E5-5B60-4CB7-8B12-3ADB9D073AD3}" destId="{33C7D784-A39D-483D-80CE-0FD2D034290F}" srcOrd="2" destOrd="0" parTransId="{4FC60344-B41F-4398-8D3D-271E48038893}" sibTransId="{60EDAE22-92D5-4F3F-82DD-6A3BC01A0B24}"/>
    <dgm:cxn modelId="{C323B85E-C471-43A8-9833-B85872541108}" type="presOf" srcId="{3327FD03-BD02-4E30-86B3-07F89A9619CC}" destId="{68CF4151-3019-4C04-BBB8-379077130287}" srcOrd="0" destOrd="0" presId="urn:microsoft.com/office/officeart/2005/8/layout/arrow2"/>
    <dgm:cxn modelId="{2BBE343F-8F65-4FDA-82B1-90AAAE808352}" srcId="{59D8A2E5-5B60-4CB7-8B12-3ADB9D073AD3}" destId="{4133F583-6219-477D-8E32-6B9C9B15A5D2}" srcOrd="0" destOrd="0" parTransId="{3781673D-1BB4-40D3-B0B7-55896CCD18CD}" sibTransId="{F51AEFD8-24F0-4957-99A3-2ECEC622F2A6}"/>
    <dgm:cxn modelId="{342B78B0-97C8-41EA-B82C-2B2CDC97FB5A}" type="presOf" srcId="{5E521B74-2EF8-422E-AEC4-3E18D6307A3F}" destId="{F08FA8B3-88FE-47C9-9956-E1E74A96A0B0}" srcOrd="0" destOrd="0" presId="urn:microsoft.com/office/officeart/2005/8/layout/arrow2"/>
    <dgm:cxn modelId="{4240E755-CD30-44DE-A4BD-B84921139CA2}" type="presOf" srcId="{33C7D784-A39D-483D-80CE-0FD2D034290F}" destId="{EE955C25-3ECF-4E19-8610-A63CD9116502}" srcOrd="0" destOrd="0" presId="urn:microsoft.com/office/officeart/2005/8/layout/arrow2"/>
    <dgm:cxn modelId="{25199E25-4E13-47A1-9BB3-E3D25AD3D98E}" srcId="{59D8A2E5-5B60-4CB7-8B12-3ADB9D073AD3}" destId="{5E521B74-2EF8-422E-AEC4-3E18D6307A3F}" srcOrd="3" destOrd="0" parTransId="{71CAED32-F1F0-4486-98AB-ABB7C316F05D}" sibTransId="{110CE41F-3347-4EF8-BD8D-5ACD11308E19}"/>
    <dgm:cxn modelId="{1D856E48-B068-43C5-A89B-C4BA2FCE4BF4}" type="presParOf" srcId="{7ADB111A-A041-4053-94D7-49F48216C651}" destId="{89F7FE6B-D457-45E3-8AD9-AC60E381DB34}" srcOrd="0" destOrd="0" presId="urn:microsoft.com/office/officeart/2005/8/layout/arrow2"/>
    <dgm:cxn modelId="{7AA676B7-3657-410E-8346-099EE60BDBF7}" type="presParOf" srcId="{7ADB111A-A041-4053-94D7-49F48216C651}" destId="{3EC890BB-A47C-466E-B4F3-7ACF619F93D2}" srcOrd="1" destOrd="0" presId="urn:microsoft.com/office/officeart/2005/8/layout/arrow2"/>
    <dgm:cxn modelId="{58F1669E-5832-44DC-8581-B4F1275185E1}" type="presParOf" srcId="{3EC890BB-A47C-466E-B4F3-7ACF619F93D2}" destId="{13D329A8-2940-4A50-9F02-926FE9D0A2D2}" srcOrd="0" destOrd="0" presId="urn:microsoft.com/office/officeart/2005/8/layout/arrow2"/>
    <dgm:cxn modelId="{74D24C8E-A017-4A96-89DD-B7DBB3751F87}" type="presParOf" srcId="{3EC890BB-A47C-466E-B4F3-7ACF619F93D2}" destId="{91AEF84F-BEC6-4913-B0C0-0E3766350B91}" srcOrd="1" destOrd="0" presId="urn:microsoft.com/office/officeart/2005/8/layout/arrow2"/>
    <dgm:cxn modelId="{63D6E0F2-7D7C-4BAB-AB74-17885281BD62}" type="presParOf" srcId="{3EC890BB-A47C-466E-B4F3-7ACF619F93D2}" destId="{D5A2A028-F365-42FB-8FFD-B723CED6D130}" srcOrd="2" destOrd="0" presId="urn:microsoft.com/office/officeart/2005/8/layout/arrow2"/>
    <dgm:cxn modelId="{DBE1CA7E-9687-4314-BC9C-88BBC1007AFE}" type="presParOf" srcId="{3EC890BB-A47C-466E-B4F3-7ACF619F93D2}" destId="{68CF4151-3019-4C04-BBB8-379077130287}" srcOrd="3" destOrd="0" presId="urn:microsoft.com/office/officeart/2005/8/layout/arrow2"/>
    <dgm:cxn modelId="{2F030405-CB67-494A-910A-FED1F698C7B9}" type="presParOf" srcId="{3EC890BB-A47C-466E-B4F3-7ACF619F93D2}" destId="{CE153DE6-A6F8-47C7-A6F5-B99533365EAF}" srcOrd="4" destOrd="0" presId="urn:microsoft.com/office/officeart/2005/8/layout/arrow2"/>
    <dgm:cxn modelId="{71381A49-3FBD-4F07-9D15-9A28BA507205}" type="presParOf" srcId="{3EC890BB-A47C-466E-B4F3-7ACF619F93D2}" destId="{EE955C25-3ECF-4E19-8610-A63CD9116502}" srcOrd="5" destOrd="0" presId="urn:microsoft.com/office/officeart/2005/8/layout/arrow2"/>
    <dgm:cxn modelId="{4587C90B-0968-4D1E-81ED-39EE7077E3F8}" type="presParOf" srcId="{3EC890BB-A47C-466E-B4F3-7ACF619F93D2}" destId="{35320C9D-812B-4218-992C-141D6D62586E}" srcOrd="6" destOrd="0" presId="urn:microsoft.com/office/officeart/2005/8/layout/arrow2"/>
    <dgm:cxn modelId="{D8BFB897-C77B-47C5-A13B-983A820C9451}" type="presParOf" srcId="{3EC890BB-A47C-466E-B4F3-7ACF619F93D2}" destId="{F08FA8B3-88FE-47C9-9956-E1E74A96A0B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7FE6B-D457-45E3-8AD9-AC60E381DB34}">
      <dsp:nvSpPr>
        <dsp:cNvPr id="0" name=""/>
        <dsp:cNvSpPr/>
      </dsp:nvSpPr>
      <dsp:spPr>
        <a:xfrm>
          <a:off x="-322076" y="190710"/>
          <a:ext cx="8466545" cy="5291590"/>
        </a:xfrm>
        <a:prstGeom prst="swooshArrow">
          <a:avLst>
            <a:gd name="adj1" fmla="val 25000"/>
            <a:gd name="adj2" fmla="val 25000"/>
          </a:avLst>
        </a:prstGeom>
        <a:solidFill>
          <a:srgbClr val="00848E"/>
        </a:solidFill>
        <a:ln>
          <a:noFill/>
        </a:ln>
        <a:effectLst>
          <a:outerShdw blurRad="50800" dist="38100" dir="13500000" algn="br" rotWithShape="0">
            <a:prstClr val="black">
              <a:alpha val="40000"/>
            </a:prstClr>
          </a:outerShdw>
        </a:effectLst>
        <a:scene3d>
          <a:camera prst="orthographicFront"/>
          <a:lightRig rig="threePt" dir="t"/>
        </a:scene3d>
        <a:sp3d>
          <a:bevelT w="152400" h="50800" prst="softRound"/>
        </a:sp3d>
      </dsp:spPr>
      <dsp:style>
        <a:lnRef idx="0">
          <a:scrgbClr r="0" g="0" b="0"/>
        </a:lnRef>
        <a:fillRef idx="1">
          <a:scrgbClr r="0" g="0" b="0"/>
        </a:fillRef>
        <a:effectRef idx="0">
          <a:scrgbClr r="0" g="0" b="0"/>
        </a:effectRef>
        <a:fontRef idx="minor"/>
      </dsp:style>
    </dsp:sp>
    <dsp:sp modelId="{13D329A8-2940-4A50-9F02-926FE9D0A2D2}">
      <dsp:nvSpPr>
        <dsp:cNvPr id="0" name=""/>
        <dsp:cNvSpPr/>
      </dsp:nvSpPr>
      <dsp:spPr>
        <a:xfrm>
          <a:off x="511878" y="4095991"/>
          <a:ext cx="194730" cy="194730"/>
        </a:xfrm>
        <a:prstGeom prst="ellipse">
          <a:avLst/>
        </a:prstGeom>
        <a:solidFill>
          <a:schemeClr val="bg1"/>
        </a:solidFill>
        <a:ln w="1905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sp>
    <dsp:sp modelId="{91AEF84F-BEC6-4913-B0C0-0E3766350B91}">
      <dsp:nvSpPr>
        <dsp:cNvPr id="0" name=""/>
        <dsp:cNvSpPr/>
      </dsp:nvSpPr>
      <dsp:spPr>
        <a:xfrm>
          <a:off x="-136290" y="4469535"/>
          <a:ext cx="2938846" cy="58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184" tIns="0" rIns="0" bIns="0" numCol="1" spcCol="1270" anchor="t" anchorCtr="0">
          <a:noAutofit/>
        </a:bodyPr>
        <a:lstStyle/>
        <a:p>
          <a:pPr lvl="0" algn="l" defTabSz="1066800">
            <a:lnSpc>
              <a:spcPct val="90000"/>
            </a:lnSpc>
            <a:spcBef>
              <a:spcPct val="0"/>
            </a:spcBef>
            <a:spcAft>
              <a:spcPct val="35000"/>
            </a:spcAft>
          </a:pPr>
          <a:r>
            <a:rPr lang="en-US" sz="2400" b="1" kern="1200">
              <a:solidFill>
                <a:schemeClr val="bg1"/>
              </a:solidFill>
            </a:rPr>
            <a:t>Certifications</a:t>
          </a:r>
        </a:p>
      </dsp:txBody>
      <dsp:txXfrm>
        <a:off x="-136290" y="4469535"/>
        <a:ext cx="2938846" cy="583189"/>
      </dsp:txXfrm>
    </dsp:sp>
    <dsp:sp modelId="{D5A2A028-F365-42FB-8FFD-B723CED6D130}">
      <dsp:nvSpPr>
        <dsp:cNvPr id="0" name=""/>
        <dsp:cNvSpPr/>
      </dsp:nvSpPr>
      <dsp:spPr>
        <a:xfrm>
          <a:off x="1887691" y="2911657"/>
          <a:ext cx="338661" cy="338661"/>
        </a:xfrm>
        <a:prstGeom prst="ellipse">
          <a:avLst/>
        </a:prstGeom>
        <a:solidFill>
          <a:schemeClr val="bg1"/>
        </a:solidFill>
        <a:ln w="1905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sp>
    <dsp:sp modelId="{68CF4151-3019-4C04-BBB8-379077130287}">
      <dsp:nvSpPr>
        <dsp:cNvPr id="0" name=""/>
        <dsp:cNvSpPr/>
      </dsp:nvSpPr>
      <dsp:spPr>
        <a:xfrm>
          <a:off x="746060" y="3468446"/>
          <a:ext cx="3896555" cy="241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50" tIns="0" rIns="0" bIns="0" numCol="1" spcCol="1270" anchor="t" anchorCtr="0">
          <a:noAutofit/>
        </a:bodyPr>
        <a:lstStyle/>
        <a:p>
          <a:pPr lvl="0" algn="l" defTabSz="1066800">
            <a:lnSpc>
              <a:spcPct val="90000"/>
            </a:lnSpc>
            <a:spcBef>
              <a:spcPct val="0"/>
            </a:spcBef>
            <a:spcAft>
              <a:spcPct val="35000"/>
            </a:spcAft>
          </a:pPr>
          <a:r>
            <a:rPr lang="en-US" sz="2400" b="1" kern="1200">
              <a:solidFill>
                <a:schemeClr val="bg1"/>
              </a:solidFill>
            </a:rPr>
            <a:t>Industry Credentials</a:t>
          </a:r>
        </a:p>
      </dsp:txBody>
      <dsp:txXfrm>
        <a:off x="746060" y="3468446"/>
        <a:ext cx="3896555" cy="2418256"/>
      </dsp:txXfrm>
    </dsp:sp>
    <dsp:sp modelId="{CE153DE6-A6F8-47C7-A6F5-B99533365EAF}">
      <dsp:nvSpPr>
        <dsp:cNvPr id="0" name=""/>
        <dsp:cNvSpPr/>
      </dsp:nvSpPr>
      <dsp:spPr>
        <a:xfrm>
          <a:off x="3819261" y="1904334"/>
          <a:ext cx="448726" cy="448726"/>
        </a:xfrm>
        <a:prstGeom prst="ellipse">
          <a:avLst/>
        </a:prstGeom>
        <a:solidFill>
          <a:schemeClr val="bg1"/>
        </a:solidFill>
        <a:ln w="1905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sp>
    <dsp:sp modelId="{EE955C25-3ECF-4E19-8610-A63CD9116502}">
      <dsp:nvSpPr>
        <dsp:cNvPr id="0" name=""/>
        <dsp:cNvSpPr/>
      </dsp:nvSpPr>
      <dsp:spPr>
        <a:xfrm>
          <a:off x="4792592" y="1911512"/>
          <a:ext cx="3169275" cy="68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1" tIns="0" rIns="0" bIns="0" numCol="1" spcCol="1270" anchor="t" anchorCtr="0">
          <a:noAutofit/>
        </a:bodyPr>
        <a:lstStyle/>
        <a:p>
          <a:pPr lvl="0" algn="l" defTabSz="1066800">
            <a:lnSpc>
              <a:spcPct val="90000"/>
            </a:lnSpc>
            <a:spcBef>
              <a:spcPct val="0"/>
            </a:spcBef>
            <a:spcAft>
              <a:spcPct val="35000"/>
            </a:spcAft>
          </a:pPr>
          <a:r>
            <a:rPr lang="en-US" sz="2400" b="1" kern="1200">
              <a:solidFill>
                <a:schemeClr val="bg1"/>
              </a:solidFill>
            </a:rPr>
            <a:t>Associates Degree</a:t>
          </a:r>
        </a:p>
      </dsp:txBody>
      <dsp:txXfrm>
        <a:off x="4792592" y="1911512"/>
        <a:ext cx="3169275" cy="688214"/>
      </dsp:txXfrm>
    </dsp:sp>
    <dsp:sp modelId="{35320C9D-812B-4218-992C-141D6D62586E}">
      <dsp:nvSpPr>
        <dsp:cNvPr id="0" name=""/>
        <dsp:cNvSpPr/>
      </dsp:nvSpPr>
      <dsp:spPr>
        <a:xfrm>
          <a:off x="6088257" y="1234492"/>
          <a:ext cx="601124" cy="601124"/>
        </a:xfrm>
        <a:prstGeom prst="ellipse">
          <a:avLst/>
        </a:prstGeom>
        <a:solidFill>
          <a:schemeClr val="bg1"/>
        </a:solidFill>
        <a:ln w="1905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sp>
    <dsp:sp modelId="{F08FA8B3-88FE-47C9-9956-E1E74A96A0B0}">
      <dsp:nvSpPr>
        <dsp:cNvPr id="0" name=""/>
        <dsp:cNvSpPr/>
      </dsp:nvSpPr>
      <dsp:spPr>
        <a:xfrm>
          <a:off x="2343534" y="2615285"/>
          <a:ext cx="4082264" cy="64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24" tIns="0" rIns="0" bIns="0" numCol="1" spcCol="1270" anchor="t" anchorCtr="0">
          <a:noAutofit/>
        </a:bodyPr>
        <a:lstStyle/>
        <a:p>
          <a:pPr lvl="0" algn="l" defTabSz="1066800">
            <a:lnSpc>
              <a:spcPct val="90000"/>
            </a:lnSpc>
            <a:spcBef>
              <a:spcPct val="0"/>
            </a:spcBef>
            <a:spcAft>
              <a:spcPct val="35000"/>
            </a:spcAft>
          </a:pPr>
          <a:r>
            <a:rPr lang="en-US" sz="2400" b="1" kern="1200">
              <a:solidFill>
                <a:schemeClr val="bg1"/>
              </a:solidFill>
            </a:rPr>
            <a:t>High School Diploma</a:t>
          </a:r>
        </a:p>
      </dsp:txBody>
      <dsp:txXfrm>
        <a:off x="2343534" y="2615285"/>
        <a:ext cx="4082264" cy="64040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59088EAF-6ECA-4616-85EF-35AA19C641F3}" type="datetimeFigureOut">
              <a:rPr lang="en-US"/>
              <a:t>9/11/2019</a:t>
            </a:fld>
            <a:endParaRPr/>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3ABD2D7A-D230-4F91-BD59-0A39C2703BA8}" type="datetimeFigureOut">
              <a:rPr lang="en-US"/>
              <a:t>9/11/2019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35" tIns="45718" rIns="91435" bIns="45718"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a.texas.gov/PTE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ccd.edu/academics/courses-and-programs/programs-a-z/credit/information-technology/cybersecuri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ls.gov/oes/current/oes151122.htm#n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6EEEBA-1E80-4047-88AE-97976CC02F8C}" type="slidenum">
              <a:rPr kumimoji="0" lang="en-US" altLang="x-none"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04485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a:t>
            </a:r>
            <a:r>
              <a:rPr lang="en-US" baseline="0" dirty="0"/>
              <a:t> of P TECH from </a:t>
            </a:r>
            <a:r>
              <a:rPr lang="en-US" dirty="0">
                <a:hlinkClick r:id="rId3"/>
              </a:rPr>
              <a:t>https://tea.texas.gov/PTECH/</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95605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TCCD- </a:t>
            </a:r>
            <a:r>
              <a:rPr lang="en-US" dirty="0">
                <a:hlinkClick r:id="rId3"/>
              </a:rPr>
              <a:t>https://www.tccd.edu/academics/courses-and-programs/programs-a-z/credit/information-technology/cybersecurity/</a:t>
            </a:r>
            <a:endParaRPr lang="en-US" dirty="0"/>
          </a:p>
          <a:p>
            <a:r>
              <a:rPr lang="en-US" dirty="0"/>
              <a:t>Statistics</a:t>
            </a:r>
            <a:r>
              <a:rPr lang="en-US" baseline="0" dirty="0"/>
              <a:t> from- </a:t>
            </a:r>
            <a:r>
              <a:rPr lang="en-US" dirty="0">
                <a:hlinkClick r:id="rId4"/>
              </a:rPr>
              <a:t>https://www.bls.gov/oes/current/oes151122.htm#nat</a:t>
            </a:r>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85655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6EEEBA-1E80-4047-88AE-97976CC02F8C}" type="slidenum">
              <a:rPr kumimoji="0" lang="en-US" altLang="x-none"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18252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What</a:t>
            </a:r>
            <a:r>
              <a:rPr lang="en-US" baseline="0"/>
              <a:t> are we innovating and culture boxes</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6EEEBA-1E80-4047-88AE-97976CC02F8C}" type="slidenum">
              <a:rPr kumimoji="0" lang="en-US" altLang="x-none"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912885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9/11/2019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9/11/2019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118"/>
            <a:ext cx="12176128" cy="685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441" y="1087778"/>
            <a:ext cx="10360501" cy="1714725"/>
          </a:xfrm>
        </p:spPr>
        <p:txBody>
          <a:bodyPr lIns="0" tIns="0" rIns="0" bIns="0" anchor="b">
            <a:noAutofit/>
          </a:bodyPr>
          <a:lstStyle>
            <a:lvl1pPr algn="l">
              <a:lnSpc>
                <a:spcPts val="7332"/>
              </a:lnSpc>
              <a:defRPr sz="7332" b="1" i="0" kern="0" spc="27" baseline="0">
                <a:solidFill>
                  <a:srgbClr val="FFFFFF"/>
                </a:solidFill>
                <a:latin typeface="Georgia"/>
                <a:cs typeface="Georgia"/>
              </a:defRPr>
            </a:lvl1pPr>
          </a:lstStyle>
          <a:p>
            <a:r>
              <a:rPr lang="en-US"/>
              <a:t>Click to edit Master title style</a:t>
            </a:r>
          </a:p>
        </p:txBody>
      </p:sp>
      <p:sp>
        <p:nvSpPr>
          <p:cNvPr id="3" name="Subtitle 2"/>
          <p:cNvSpPr>
            <a:spLocks noGrp="1"/>
          </p:cNvSpPr>
          <p:nvPr>
            <p:ph type="subTitle" idx="1"/>
          </p:nvPr>
        </p:nvSpPr>
        <p:spPr>
          <a:xfrm>
            <a:off x="609443" y="3023371"/>
            <a:ext cx="10233909" cy="1056380"/>
          </a:xfrm>
        </p:spPr>
        <p:txBody>
          <a:bodyPr lIns="0" tIns="0" rIns="0" bIns="0">
            <a:normAutofit/>
          </a:bodyPr>
          <a:lstStyle>
            <a:lvl1pPr marL="0" indent="0" algn="l">
              <a:spcBef>
                <a:spcPts val="0"/>
              </a:spcBef>
              <a:buNone/>
              <a:defRPr sz="2933" b="0">
                <a:solidFill>
                  <a:srgbClr val="FFFFFF"/>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08128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87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63B5AF3-6B0D-4A39-9115-A373D45076B5}"/>
              </a:ext>
            </a:extLst>
          </p:cNvPr>
          <p:cNvCxnSpPr/>
          <p:nvPr userDrawn="1"/>
        </p:nvCxnSpPr>
        <p:spPr>
          <a:xfrm>
            <a:off x="609441" y="1418167"/>
            <a:ext cx="1096994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50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516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normAutofit/>
          </a:bodyPr>
          <a:lstStyle>
            <a:lvl1pPr marL="0" indent="0">
              <a:buNone/>
              <a:defRPr sz="2666"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normAutofit/>
          </a:bodyPr>
          <a:lstStyle>
            <a:lvl1pPr marL="0" indent="0">
              <a:buNone/>
              <a:defRPr sz="2666"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22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E6D3812-DCCD-4A1D-ADA5-D0F07CB05853}"/>
              </a:ext>
            </a:extLst>
          </p:cNvPr>
          <p:cNvCxnSpPr/>
          <p:nvPr userDrawn="1"/>
        </p:nvCxnSpPr>
        <p:spPr>
          <a:xfrm>
            <a:off x="609441" y="1418167"/>
            <a:ext cx="10969943" cy="0"/>
          </a:xfrm>
          <a:prstGeom prst="line">
            <a:avLst/>
          </a:prstGeom>
          <a:ln>
            <a:solidFill>
              <a:srgbClr val="F4BC4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296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609442" y="1570567"/>
            <a:ext cx="6777918" cy="4599517"/>
          </a:xfrm>
        </p:spPr>
        <p:txBody>
          <a:bodyPr/>
          <a:lstStyle/>
          <a:p>
            <a:pPr lvl="0"/>
            <a:endParaRPr lang="en-US" noProof="0"/>
          </a:p>
        </p:txBody>
      </p:sp>
      <p:sp>
        <p:nvSpPr>
          <p:cNvPr id="6" name="Text Placeholder 5"/>
          <p:cNvSpPr>
            <a:spLocks noGrp="1"/>
          </p:cNvSpPr>
          <p:nvPr>
            <p:ph type="body" sz="quarter" idx="11"/>
          </p:nvPr>
        </p:nvSpPr>
        <p:spPr>
          <a:xfrm>
            <a:off x="7598972" y="1570567"/>
            <a:ext cx="3980412" cy="4599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40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609441" y="1579034"/>
            <a:ext cx="10969943" cy="4599517"/>
          </a:xfrm>
        </p:spPr>
        <p:txBody>
          <a:bodyPr/>
          <a:lstStyle/>
          <a:p>
            <a:pPr lvl="0"/>
            <a:endParaRPr lang="en-US" noProof="0"/>
          </a:p>
        </p:txBody>
      </p:sp>
    </p:spTree>
    <p:extLst>
      <p:ext uri="{BB962C8B-B14F-4D97-AF65-F5344CB8AC3E}">
        <p14:creationId xmlns:p14="http://schemas.microsoft.com/office/powerpoint/2010/main" val="285774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and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97A1B8-D556-4F9D-BC66-8FE034E081D3}"/>
              </a:ext>
            </a:extLst>
          </p:cNvPr>
          <p:cNvSpPr/>
          <p:nvPr userDrawn="1"/>
        </p:nvSpPr>
        <p:spPr>
          <a:xfrm>
            <a:off x="522682" y="1341967"/>
            <a:ext cx="11135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p>
        </p:txBody>
      </p:sp>
    </p:spTree>
    <p:extLst>
      <p:ext uri="{BB962C8B-B14F-4D97-AF65-F5344CB8AC3E}">
        <p14:creationId xmlns:p14="http://schemas.microsoft.com/office/powerpoint/2010/main" val="276467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9/11/2019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AB6E5-EB00-416D-BAB4-B984BAD4AAC9}"/>
              </a:ext>
            </a:extLst>
          </p:cNvPr>
          <p:cNvSpPr/>
          <p:nvPr userDrawn="1"/>
        </p:nvSpPr>
        <p:spPr>
          <a:xfrm>
            <a:off x="522682" y="1341967"/>
            <a:ext cx="11135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p>
        </p:txBody>
      </p:sp>
      <p:sp>
        <p:nvSpPr>
          <p:cNvPr id="3" name="Rectangle 2">
            <a:extLst>
              <a:ext uri="{FF2B5EF4-FFF2-40B4-BE49-F238E27FC236}">
                <a16:creationId xmlns:a16="http://schemas.microsoft.com/office/drawing/2014/main" id="{DF5F1421-F166-494F-9EBC-CD5E58EFE61E}"/>
              </a:ext>
            </a:extLst>
          </p:cNvPr>
          <p:cNvSpPr/>
          <p:nvPr userDrawn="1"/>
        </p:nvSpPr>
        <p:spPr>
          <a:xfrm>
            <a:off x="0" y="6233584"/>
            <a:ext cx="12188825" cy="624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p>
        </p:txBody>
      </p:sp>
    </p:spTree>
    <p:extLst>
      <p:ext uri="{BB962C8B-B14F-4D97-AF65-F5344CB8AC3E}">
        <p14:creationId xmlns:p14="http://schemas.microsoft.com/office/powerpoint/2010/main" val="184996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4" descr="PPT-ThankYo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9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4854" y="1122363"/>
            <a:ext cx="8999119" cy="2387600"/>
          </a:xfrm>
        </p:spPr>
        <p:txBody>
          <a:bodyPr anchor="b"/>
          <a:lstStyle>
            <a:lvl1pPr algn="ctr">
              <a:defRPr sz="4799"/>
            </a:lvl1pPr>
          </a:lstStyle>
          <a:p>
            <a:r>
              <a:rPr lang="en-US"/>
              <a:t>Click to edit Master title style</a:t>
            </a:r>
          </a:p>
        </p:txBody>
      </p:sp>
      <p:sp>
        <p:nvSpPr>
          <p:cNvPr id="3" name="Subtitle 2"/>
          <p:cNvSpPr>
            <a:spLocks noGrp="1"/>
          </p:cNvSpPr>
          <p:nvPr>
            <p:ph type="subTitle" idx="1"/>
          </p:nvPr>
        </p:nvSpPr>
        <p:spPr>
          <a:xfrm>
            <a:off x="1594854" y="3602037"/>
            <a:ext cx="8999119" cy="1655763"/>
          </a:xfrm>
        </p:spPr>
        <p:txBody>
          <a:bodyPr/>
          <a:lstStyle>
            <a:lvl1pPr marL="0" indent="0" algn="ctr">
              <a:buNone/>
              <a:defRPr sz="2399"/>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86428D00-5C6E-41BE-9F00-23E54F70DD7C}" type="datetimeFigureOut">
              <a:rPr lang="en-US"/>
              <a:pPr>
                <a:defRPr/>
              </a:pPr>
              <a:t>9/11/2019</a:t>
            </a:fld>
            <a:endParaRPr lang="en-US"/>
          </a:p>
        </p:txBody>
      </p:sp>
      <p:sp>
        <p:nvSpPr>
          <p:cNvPr id="5"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6CFE5B65-6056-43DB-AB87-466ADC24F281}" type="slidenum">
              <a:rPr lang="en-US"/>
              <a:pPr>
                <a:defRPr/>
              </a:pPr>
              <a:t>‹#›</a:t>
            </a:fld>
            <a:endParaRPr lang="en-US"/>
          </a:p>
        </p:txBody>
      </p:sp>
    </p:spTree>
    <p:extLst>
      <p:ext uri="{BB962C8B-B14F-4D97-AF65-F5344CB8AC3E}">
        <p14:creationId xmlns:p14="http://schemas.microsoft.com/office/powerpoint/2010/main" val="2849944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87A16A08-CFE3-498D-9AF0-1B0DB606DAA4}" type="datetimeFigureOut">
              <a:rPr lang="en-US"/>
              <a:pPr>
                <a:defRPr/>
              </a:pPr>
              <a:t>9/11/2019</a:t>
            </a:fld>
            <a:endParaRPr lang="en-US"/>
          </a:p>
        </p:txBody>
      </p:sp>
      <p:sp>
        <p:nvSpPr>
          <p:cNvPr id="5"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227313B1-47D8-40F4-94D6-7284BF38BA92}" type="slidenum">
              <a:rPr lang="en-US"/>
              <a:pPr>
                <a:defRPr/>
              </a:pPr>
              <a:t>‹#›</a:t>
            </a:fld>
            <a:endParaRPr lang="en-US"/>
          </a:p>
        </p:txBody>
      </p:sp>
    </p:spTree>
    <p:extLst>
      <p:ext uri="{BB962C8B-B14F-4D97-AF65-F5344CB8AC3E}">
        <p14:creationId xmlns:p14="http://schemas.microsoft.com/office/powerpoint/2010/main" val="1785272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924" y="657228"/>
            <a:ext cx="9730977" cy="2852737"/>
          </a:xfrm>
        </p:spPr>
        <p:txBody>
          <a:bodyPr anchor="b"/>
          <a:lstStyle>
            <a:lvl1pPr>
              <a:defRPr sz="3399"/>
            </a:lvl1pPr>
          </a:lstStyle>
          <a:p>
            <a:r>
              <a:rPr lang="en-US"/>
              <a:t>Click to edit Master title style</a:t>
            </a:r>
          </a:p>
        </p:txBody>
      </p:sp>
      <p:sp>
        <p:nvSpPr>
          <p:cNvPr id="3" name="Text Placeholder 2"/>
          <p:cNvSpPr>
            <a:spLocks noGrp="1"/>
          </p:cNvSpPr>
          <p:nvPr>
            <p:ph type="body" idx="1"/>
          </p:nvPr>
        </p:nvSpPr>
        <p:spPr>
          <a:xfrm>
            <a:off x="1228924" y="3602039"/>
            <a:ext cx="9730977" cy="1500187"/>
          </a:xfrm>
        </p:spPr>
        <p:txBody>
          <a:bodyPr/>
          <a:lstStyle>
            <a:lvl1pPr marL="0" indent="0" algn="ctr">
              <a:buNone/>
              <a:defRPr sz="2399">
                <a:solidFill>
                  <a:schemeClr val="tx1">
                    <a:tint val="75000"/>
                  </a:schemeClr>
                </a:solidFill>
              </a:defRPr>
            </a:lvl1pPr>
            <a:lvl2pPr marL="457086" indent="0">
              <a:buNone/>
              <a:defRPr sz="2000">
                <a:solidFill>
                  <a:schemeClr val="tx1">
                    <a:tint val="75000"/>
                  </a:schemeClr>
                </a:solidFill>
              </a:defRPr>
            </a:lvl2pPr>
            <a:lvl3pPr marL="914171"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B2DD2859-6396-4FAC-B9F9-9C03751DC617}" type="datetimeFigureOut">
              <a:rPr lang="en-US"/>
              <a:pPr>
                <a:defRPr/>
              </a:pPr>
              <a:t>9/11/2019</a:t>
            </a:fld>
            <a:endParaRPr lang="en-US"/>
          </a:p>
        </p:txBody>
      </p:sp>
      <p:sp>
        <p:nvSpPr>
          <p:cNvPr id="5"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FF05E351-24E1-4540-9F45-365782A7CDCF}" type="slidenum">
              <a:rPr lang="en-US"/>
              <a:pPr>
                <a:defRPr/>
              </a:pPr>
              <a:t>‹#›</a:t>
            </a:fld>
            <a:endParaRPr lang="en-US"/>
          </a:p>
        </p:txBody>
      </p:sp>
    </p:spTree>
    <p:extLst>
      <p:ext uri="{BB962C8B-B14F-4D97-AF65-F5344CB8AC3E}">
        <p14:creationId xmlns:p14="http://schemas.microsoft.com/office/powerpoint/2010/main" val="3425740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559" y="609601"/>
            <a:ext cx="10351065" cy="1326321"/>
          </a:xfrm>
        </p:spPr>
        <p:txBody>
          <a:bodyPr/>
          <a:lstStyle/>
          <a:p>
            <a:r>
              <a:rPr lang="en-US"/>
              <a:t>Click to edit Master title style</a:t>
            </a:r>
          </a:p>
        </p:txBody>
      </p:sp>
      <p:sp>
        <p:nvSpPr>
          <p:cNvPr id="3" name="Content Placeholder 2"/>
          <p:cNvSpPr>
            <a:spLocks noGrp="1"/>
          </p:cNvSpPr>
          <p:nvPr>
            <p:ph sz="half" idx="1"/>
          </p:nvPr>
        </p:nvSpPr>
        <p:spPr>
          <a:xfrm>
            <a:off x="913558" y="2088321"/>
            <a:ext cx="510467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795" y="2088321"/>
            <a:ext cx="5092828"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326A2611-EA17-44D8-A1B1-335EA5E6AB41}" type="datetimeFigureOut">
              <a:rPr lang="en-US"/>
              <a:pPr>
                <a:defRPr/>
              </a:pPr>
              <a:t>9/11/2019</a:t>
            </a:fld>
            <a:endParaRPr lang="en-US"/>
          </a:p>
        </p:txBody>
      </p:sp>
      <p:sp>
        <p:nvSpPr>
          <p:cNvPr id="6"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FFF36D56-52CD-4613-A72C-1CC5DBC4ED42}" type="slidenum">
              <a:rPr lang="en-US"/>
              <a:pPr>
                <a:defRPr/>
              </a:pPr>
              <a:t>‹#›</a:t>
            </a:fld>
            <a:endParaRPr lang="en-US"/>
          </a:p>
        </p:txBody>
      </p:sp>
    </p:spTree>
    <p:extLst>
      <p:ext uri="{BB962C8B-B14F-4D97-AF65-F5344CB8AC3E}">
        <p14:creationId xmlns:p14="http://schemas.microsoft.com/office/powerpoint/2010/main" val="413593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559" y="609601"/>
            <a:ext cx="10351065" cy="1325563"/>
          </a:xfrm>
        </p:spPr>
        <p:txBody>
          <a:bodyPr/>
          <a:lstStyle/>
          <a:p>
            <a:r>
              <a:rPr lang="en-US"/>
              <a:t>Click to edit Master title style</a:t>
            </a:r>
          </a:p>
        </p:txBody>
      </p:sp>
      <p:sp>
        <p:nvSpPr>
          <p:cNvPr id="3" name="Text Placeholder 2"/>
          <p:cNvSpPr>
            <a:spLocks noGrp="1"/>
          </p:cNvSpPr>
          <p:nvPr>
            <p:ph type="body" idx="1"/>
          </p:nvPr>
        </p:nvSpPr>
        <p:spPr>
          <a:xfrm>
            <a:off x="1141509" y="2088320"/>
            <a:ext cx="4877928" cy="823912"/>
          </a:xfrm>
        </p:spPr>
        <p:txBody>
          <a:bodyPr anchor="b"/>
          <a:lstStyle>
            <a:lvl1pPr marL="0" indent="0">
              <a:lnSpc>
                <a:spcPct val="100000"/>
              </a:lnSpc>
              <a:buNone/>
              <a:defRPr sz="2399"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4" name="Content Placeholder 3"/>
          <p:cNvSpPr>
            <a:spLocks noGrp="1"/>
          </p:cNvSpPr>
          <p:nvPr>
            <p:ph sz="half" idx="2"/>
          </p:nvPr>
        </p:nvSpPr>
        <p:spPr>
          <a:xfrm>
            <a:off x="913557" y="2912232"/>
            <a:ext cx="510587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335" y="2088320"/>
            <a:ext cx="4864288" cy="823912"/>
          </a:xfrm>
        </p:spPr>
        <p:txBody>
          <a:bodyPr anchor="b"/>
          <a:lstStyle>
            <a:lvl1pPr marL="0" indent="0">
              <a:lnSpc>
                <a:spcPct val="100000"/>
              </a:lnSpc>
              <a:buNone/>
              <a:defRPr sz="2399"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912232"/>
            <a:ext cx="50940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38319BC1-1B82-43F0-97D9-48913691E616}" type="datetimeFigureOut">
              <a:rPr lang="en-US"/>
              <a:pPr>
                <a:defRPr/>
              </a:pPr>
              <a:t>9/11/2019</a:t>
            </a:fld>
            <a:endParaRPr lang="en-US"/>
          </a:p>
        </p:txBody>
      </p:sp>
      <p:sp>
        <p:nvSpPr>
          <p:cNvPr id="8"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F2474681-72D0-488D-B60C-8756785B0294}" type="slidenum">
              <a:rPr lang="en-US"/>
              <a:pPr>
                <a:defRPr/>
              </a:pPr>
              <a:t>‹#›</a:t>
            </a:fld>
            <a:endParaRPr lang="en-US"/>
          </a:p>
        </p:txBody>
      </p:sp>
    </p:spTree>
    <p:extLst>
      <p:ext uri="{BB962C8B-B14F-4D97-AF65-F5344CB8AC3E}">
        <p14:creationId xmlns:p14="http://schemas.microsoft.com/office/powerpoint/2010/main" val="3763470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E92A7F00-966C-4833-853E-3AB1A1E5FA91}" type="datetimeFigureOut">
              <a:rPr lang="en-US"/>
              <a:pPr>
                <a:defRPr/>
              </a:pPr>
              <a:t>9/11/2019</a:t>
            </a:fld>
            <a:endParaRPr lang="en-US"/>
          </a:p>
        </p:txBody>
      </p:sp>
      <p:sp>
        <p:nvSpPr>
          <p:cNvPr id="4"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284A3D75-099C-4D53-B34B-240E2311CC92}" type="slidenum">
              <a:rPr lang="en-US"/>
              <a:pPr>
                <a:defRPr/>
              </a:pPr>
              <a:t>‹#›</a:t>
            </a:fld>
            <a:endParaRPr lang="en-US"/>
          </a:p>
        </p:txBody>
      </p:sp>
    </p:spTree>
    <p:extLst>
      <p:ext uri="{BB962C8B-B14F-4D97-AF65-F5344CB8AC3E}">
        <p14:creationId xmlns:p14="http://schemas.microsoft.com/office/powerpoint/2010/main" val="1938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101A7634-8BEF-480F-8F9E-31F732A99B63}" type="datetimeFigureOut">
              <a:rPr lang="en-US"/>
              <a:pPr>
                <a:defRPr/>
              </a:pPr>
              <a:t>9/11/2019</a:t>
            </a:fld>
            <a:endParaRPr lang="en-US"/>
          </a:p>
        </p:txBody>
      </p:sp>
      <p:sp>
        <p:nvSpPr>
          <p:cNvPr id="3"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044DBD71-1CD3-4867-93D5-D8E3F6D43C66}" type="slidenum">
              <a:rPr lang="en-US"/>
              <a:pPr>
                <a:defRPr/>
              </a:pPr>
              <a:t>‹#›</a:t>
            </a:fld>
            <a:endParaRPr lang="en-US"/>
          </a:p>
        </p:txBody>
      </p:sp>
    </p:spTree>
    <p:extLst>
      <p:ext uri="{BB962C8B-B14F-4D97-AF65-F5344CB8AC3E}">
        <p14:creationId xmlns:p14="http://schemas.microsoft.com/office/powerpoint/2010/main" val="2761203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89" y="609600"/>
            <a:ext cx="3931213" cy="2362200"/>
          </a:xfrm>
        </p:spPr>
        <p:txBody>
          <a:bodyPr anchor="b"/>
          <a:lstStyle>
            <a:lvl1pPr>
              <a:defRPr sz="2799"/>
            </a:lvl1pPr>
          </a:lstStyle>
          <a:p>
            <a:r>
              <a:rPr lang="en-US"/>
              <a:t>Click to edit Master title style</a:t>
            </a:r>
          </a:p>
        </p:txBody>
      </p:sp>
      <p:sp>
        <p:nvSpPr>
          <p:cNvPr id="3" name="Content Placeholder 2"/>
          <p:cNvSpPr>
            <a:spLocks noGrp="1"/>
          </p:cNvSpPr>
          <p:nvPr>
            <p:ph idx="1"/>
          </p:nvPr>
        </p:nvSpPr>
        <p:spPr>
          <a:xfrm>
            <a:off x="5076742" y="609600"/>
            <a:ext cx="6187880"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6989" y="2971801"/>
            <a:ext cx="3931213" cy="2819399"/>
          </a:xfrm>
        </p:spPr>
        <p:txBody>
          <a:bodyPr/>
          <a:lstStyle>
            <a:lvl1pPr marL="0" indent="0" algn="ctr">
              <a:buNone/>
              <a:defRPr sz="16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BD95F347-DF5A-4558-93B2-E807820C93C8}" type="datetimeFigureOut">
              <a:rPr lang="en-US"/>
              <a:pPr>
                <a:defRPr/>
              </a:pPr>
              <a:t>9/11/2019</a:t>
            </a:fld>
            <a:endParaRPr lang="en-US"/>
          </a:p>
        </p:txBody>
      </p:sp>
      <p:sp>
        <p:nvSpPr>
          <p:cNvPr id="6"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9BBD55BF-111F-46AA-9934-E5A9E04618C1}" type="slidenum">
              <a:rPr lang="en-US"/>
              <a:pPr>
                <a:defRPr/>
              </a:pPr>
              <a:t>‹#›</a:t>
            </a:fld>
            <a:endParaRPr lang="en-US"/>
          </a:p>
        </p:txBody>
      </p:sp>
    </p:spTree>
    <p:extLst>
      <p:ext uri="{BB962C8B-B14F-4D97-AF65-F5344CB8AC3E}">
        <p14:creationId xmlns:p14="http://schemas.microsoft.com/office/powerpoint/2010/main" val="334271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9/11/2019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89" y="609600"/>
            <a:ext cx="5928229" cy="2362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7422871" y="758882"/>
            <a:ext cx="3254508" cy="488303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913556" y="2971800"/>
            <a:ext cx="5933405" cy="2819400"/>
          </a:xfrm>
        </p:spPr>
        <p:txBody>
          <a:bodyPr/>
          <a:lstStyle>
            <a:lvl1pPr marL="0" indent="0" algn="ctr">
              <a:buNone/>
              <a:defRPr sz="18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1D447F0D-2BD7-4C03-83C0-DA8600B0FCA0}" type="datetimeFigureOut">
              <a:rPr lang="en-US"/>
              <a:pPr>
                <a:defRPr/>
              </a:pPr>
              <a:t>9/11/2019</a:t>
            </a:fld>
            <a:endParaRPr lang="en-US"/>
          </a:p>
        </p:txBody>
      </p:sp>
      <p:sp>
        <p:nvSpPr>
          <p:cNvPr id="6"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4C2E0D62-16C8-49F4-BC60-7293AFC5573B}" type="slidenum">
              <a:rPr lang="en-US"/>
              <a:pPr>
                <a:defRPr/>
              </a:pPr>
              <a:t>‹#›</a:t>
            </a:fld>
            <a:endParaRPr lang="en-US"/>
          </a:p>
        </p:txBody>
      </p:sp>
    </p:spTree>
    <p:extLst>
      <p:ext uri="{BB962C8B-B14F-4D97-AF65-F5344CB8AC3E}">
        <p14:creationId xmlns:p14="http://schemas.microsoft.com/office/powerpoint/2010/main" val="235477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69" y="4289373"/>
            <a:ext cx="10364864" cy="819355"/>
          </a:xfrm>
        </p:spPr>
        <p:txBody>
          <a:bodyPr anchor="b"/>
          <a:lstStyle>
            <a:lvl1pPr>
              <a:defRPr sz="2799"/>
            </a:lvl1pPr>
          </a:lstStyle>
          <a:p>
            <a:r>
              <a:rPr lang="en-US"/>
              <a:t>Click to edit Master title style</a:t>
            </a:r>
          </a:p>
        </p:txBody>
      </p:sp>
      <p:sp>
        <p:nvSpPr>
          <p:cNvPr id="3" name="Picture Placeholder 2"/>
          <p:cNvSpPr>
            <a:spLocks noGrp="1" noChangeAspect="1"/>
          </p:cNvSpPr>
          <p:nvPr>
            <p:ph type="pic" idx="1"/>
          </p:nvPr>
        </p:nvSpPr>
        <p:spPr>
          <a:xfrm>
            <a:off x="913569" y="621322"/>
            <a:ext cx="103648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913557" y="5108728"/>
            <a:ext cx="10363299" cy="682472"/>
          </a:xfrm>
        </p:spPr>
        <p:txBody>
          <a:bodyPr/>
          <a:lstStyle>
            <a:lvl1pPr marL="0" indent="0" algn="ctr">
              <a:buNone/>
              <a:defRPr sz="18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94E1F26C-A471-4C5D-AAE4-29FFA8A44048}" type="datetimeFigureOut">
              <a:rPr lang="en-US"/>
              <a:pPr>
                <a:defRPr/>
              </a:pPr>
              <a:t>9/11/2019</a:t>
            </a:fld>
            <a:endParaRPr lang="en-US"/>
          </a:p>
        </p:txBody>
      </p:sp>
      <p:sp>
        <p:nvSpPr>
          <p:cNvPr id="6"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0DEE7E63-DCD2-40C4-9FE9-568972EBDBFD}" type="slidenum">
              <a:rPr lang="en-US"/>
              <a:pPr>
                <a:defRPr/>
              </a:pPr>
              <a:t>‹#›</a:t>
            </a:fld>
            <a:endParaRPr lang="en-US"/>
          </a:p>
        </p:txBody>
      </p:sp>
    </p:spTree>
    <p:extLst>
      <p:ext uri="{BB962C8B-B14F-4D97-AF65-F5344CB8AC3E}">
        <p14:creationId xmlns:p14="http://schemas.microsoft.com/office/powerpoint/2010/main" val="3847460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6" cy="3424859"/>
          </a:xfrm>
        </p:spPr>
        <p:txBody>
          <a:bodyPr/>
          <a:lstStyle>
            <a:lvl1pPr>
              <a:defRPr sz="3199"/>
            </a:lvl1pPr>
          </a:lstStyle>
          <a:p>
            <a:r>
              <a:rPr lang="en-US"/>
              <a:t>Click to edit Master title style</a:t>
            </a:r>
          </a:p>
        </p:txBody>
      </p:sp>
      <p:sp>
        <p:nvSpPr>
          <p:cNvPr id="4" name="Text Placeholder 3"/>
          <p:cNvSpPr>
            <a:spLocks noGrp="1"/>
          </p:cNvSpPr>
          <p:nvPr>
            <p:ph type="body" sz="half" idx="2"/>
          </p:nvPr>
        </p:nvSpPr>
        <p:spPr>
          <a:xfrm>
            <a:off x="913559" y="4204820"/>
            <a:ext cx="10351065" cy="1592187"/>
          </a:xfrm>
        </p:spPr>
        <p:txBody>
          <a:bodyPr anchor="ctr"/>
          <a:lstStyle>
            <a:lvl1pPr marL="0" indent="0" algn="ctr">
              <a:buNone/>
              <a:defRPr sz="16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3CADAF44-AEEC-4A9F-9393-1216E2A26172}" type="datetimeFigureOut">
              <a:rPr lang="en-US"/>
              <a:pPr>
                <a:defRPr/>
              </a:pPr>
              <a:t>9/11/2019</a:t>
            </a:fld>
            <a:endParaRPr lang="en-US"/>
          </a:p>
        </p:txBody>
      </p:sp>
      <p:sp>
        <p:nvSpPr>
          <p:cNvPr id="6"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E42F4567-C75D-43FB-84BC-F3A1F5DA714C}" type="slidenum">
              <a:rPr lang="en-US"/>
              <a:pPr>
                <a:defRPr/>
              </a:pPr>
              <a:t>‹#›</a:t>
            </a:fld>
            <a:endParaRPr lang="en-US"/>
          </a:p>
        </p:txBody>
      </p:sp>
    </p:spTree>
    <p:extLst>
      <p:ext uri="{BB962C8B-B14F-4D97-AF65-F5344CB8AC3E}">
        <p14:creationId xmlns:p14="http://schemas.microsoft.com/office/powerpoint/2010/main" val="3869801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5A711A-E3A4-452C-B58D-BD00EAD948BF}"/>
              </a:ext>
            </a:extLst>
          </p:cNvPr>
          <p:cNvSpPr txBox="1"/>
          <p:nvPr/>
        </p:nvSpPr>
        <p:spPr>
          <a:xfrm>
            <a:off x="835866" y="734485"/>
            <a:ext cx="609441" cy="586316"/>
          </a:xfrm>
          <a:prstGeom prst="rect">
            <a:avLst/>
          </a:prstGeom>
        </p:spPr>
        <p:txBody>
          <a:bodyPr lIns="91416" tIns="45708" rIns="91416" bIns="4570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7998">
                <a:effectLst/>
              </a:rPr>
              <a:t>“</a:t>
            </a:r>
          </a:p>
        </p:txBody>
      </p:sp>
      <p:sp>
        <p:nvSpPr>
          <p:cNvPr id="6" name="TextBox 5">
            <a:extLst>
              <a:ext uri="{FF2B5EF4-FFF2-40B4-BE49-F238E27FC236}">
                <a16:creationId xmlns:a16="http://schemas.microsoft.com/office/drawing/2014/main" id="{CB0E7994-039B-4906-8A0E-1D62BFF4B6B0}"/>
              </a:ext>
            </a:extLst>
          </p:cNvPr>
          <p:cNvSpPr txBox="1"/>
          <p:nvPr/>
        </p:nvSpPr>
        <p:spPr>
          <a:xfrm>
            <a:off x="10654642" y="2971800"/>
            <a:ext cx="609441" cy="584200"/>
          </a:xfrm>
          <a:prstGeom prst="rect">
            <a:avLst/>
          </a:prstGeom>
        </p:spPr>
        <p:txBody>
          <a:bodyPr lIns="91416" tIns="45708" rIns="91416" bIns="4570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7998">
                <a:effectLst/>
              </a:rPr>
              <a:t>”</a:t>
            </a:r>
          </a:p>
        </p:txBody>
      </p:sp>
      <p:sp>
        <p:nvSpPr>
          <p:cNvPr id="2" name="Title 1"/>
          <p:cNvSpPr>
            <a:spLocks noGrp="1"/>
          </p:cNvSpPr>
          <p:nvPr>
            <p:ph type="title"/>
          </p:nvPr>
        </p:nvSpPr>
        <p:spPr>
          <a:xfrm>
            <a:off x="1445836" y="609600"/>
            <a:ext cx="9300329" cy="2992904"/>
          </a:xfrm>
        </p:spPr>
        <p:txBody>
          <a:bodyPr/>
          <a:lstStyle>
            <a:lvl1pPr>
              <a:defRPr sz="3199"/>
            </a:lvl1pPr>
          </a:lstStyle>
          <a:p>
            <a:r>
              <a:rPr lang="en-US"/>
              <a:t>Click to edit Master title style</a:t>
            </a:r>
          </a:p>
        </p:txBody>
      </p:sp>
      <p:sp>
        <p:nvSpPr>
          <p:cNvPr id="12" name="Text Placeholder 3"/>
          <p:cNvSpPr>
            <a:spLocks noGrp="1"/>
          </p:cNvSpPr>
          <p:nvPr>
            <p:ph type="body" sz="half" idx="13"/>
          </p:nvPr>
        </p:nvSpPr>
        <p:spPr>
          <a:xfrm>
            <a:off x="1720197" y="3610033"/>
            <a:ext cx="8750019" cy="426812"/>
          </a:xfrm>
        </p:spPr>
        <p:txBody>
          <a:bodyPr anchor="t"/>
          <a:lstStyle>
            <a:lvl1pPr marL="0" indent="0" algn="r">
              <a:buNone/>
              <a:defRPr sz="14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4" name="Text Placeholder 3"/>
          <p:cNvSpPr>
            <a:spLocks noGrp="1"/>
          </p:cNvSpPr>
          <p:nvPr>
            <p:ph type="body" sz="half" idx="2"/>
          </p:nvPr>
        </p:nvSpPr>
        <p:spPr>
          <a:xfrm>
            <a:off x="913556" y="4204822"/>
            <a:ext cx="10351066" cy="1586380"/>
          </a:xfrm>
        </p:spPr>
        <p:txBody>
          <a:bodyPr anchor="ctr"/>
          <a:lstStyle>
            <a:lvl1pPr marL="0" indent="0" algn="ctr">
              <a:buNone/>
              <a:defRPr sz="16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7" name="Date Placeholder 4">
            <a:extLst>
              <a:ext uri="{FF2B5EF4-FFF2-40B4-BE49-F238E27FC236}">
                <a16:creationId xmlns:a16="http://schemas.microsoft.com/office/drawing/2014/main" id="{8286DCFF-CB6B-416A-A177-090099BF1203}"/>
              </a:ext>
            </a:extLst>
          </p:cNvPr>
          <p:cNvSpPr>
            <a:spLocks noGrp="1"/>
          </p:cNvSpPr>
          <p:nvPr>
            <p:ph type="dt" sz="half" idx="14"/>
          </p:nvPr>
        </p:nvSpPr>
        <p:spPr/>
        <p:txBody>
          <a:bodyPr/>
          <a:lstStyle>
            <a:lvl1pPr>
              <a:defRPr/>
            </a:lvl1pPr>
          </a:lstStyle>
          <a:p>
            <a:pPr>
              <a:defRPr/>
            </a:pPr>
            <a:fld id="{6E7D5D08-8616-453A-8E9C-7E9A304E4E50}" type="datetimeFigureOut">
              <a:rPr lang="en-US"/>
              <a:pPr>
                <a:defRPr/>
              </a:pPr>
              <a:t>9/11/2019</a:t>
            </a:fld>
            <a:endParaRPr lang="en-US"/>
          </a:p>
        </p:txBody>
      </p:sp>
      <p:sp>
        <p:nvSpPr>
          <p:cNvPr id="8" name="Footer Placeholder 5">
            <a:extLst>
              <a:ext uri="{FF2B5EF4-FFF2-40B4-BE49-F238E27FC236}">
                <a16:creationId xmlns:a16="http://schemas.microsoft.com/office/drawing/2014/main" id="{37FAD658-A76A-496F-9A3F-DD0B8F9B53E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4000374-78D3-4AEE-A178-531999FB40B7}"/>
              </a:ext>
            </a:extLst>
          </p:cNvPr>
          <p:cNvSpPr>
            <a:spLocks noGrp="1"/>
          </p:cNvSpPr>
          <p:nvPr>
            <p:ph type="sldNum" sz="quarter" idx="16"/>
          </p:nvPr>
        </p:nvSpPr>
        <p:spPr/>
        <p:txBody>
          <a:bodyPr/>
          <a:lstStyle>
            <a:lvl1pPr>
              <a:defRPr/>
            </a:lvl1pPr>
          </a:lstStyle>
          <a:p>
            <a:pPr>
              <a:defRPr/>
            </a:pPr>
            <a:fld id="{C702571C-211F-4216-A38E-9C34A2DE70A8}" type="slidenum">
              <a:rPr lang="en-US"/>
              <a:pPr>
                <a:defRPr/>
              </a:pPr>
              <a:t>‹#›</a:t>
            </a:fld>
            <a:endParaRPr lang="en-US"/>
          </a:p>
        </p:txBody>
      </p:sp>
    </p:spTree>
    <p:extLst>
      <p:ext uri="{BB962C8B-B14F-4D97-AF65-F5344CB8AC3E}">
        <p14:creationId xmlns:p14="http://schemas.microsoft.com/office/powerpoint/2010/main" val="2306403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569" y="2126943"/>
            <a:ext cx="10352630" cy="2511835"/>
          </a:xfrm>
        </p:spPr>
        <p:txBody>
          <a:bodyPr anchor="b"/>
          <a:lstStyle>
            <a:lvl1pPr>
              <a:defRPr sz="3199"/>
            </a:lvl1pPr>
          </a:lstStyle>
          <a:p>
            <a:r>
              <a:rPr lang="en-US"/>
              <a:t>Click to edit Master title style</a:t>
            </a:r>
          </a:p>
        </p:txBody>
      </p:sp>
      <p:sp>
        <p:nvSpPr>
          <p:cNvPr id="4" name="Text Placeholder 3"/>
          <p:cNvSpPr>
            <a:spLocks noGrp="1"/>
          </p:cNvSpPr>
          <p:nvPr>
            <p:ph type="body" sz="half" idx="2"/>
          </p:nvPr>
        </p:nvSpPr>
        <p:spPr>
          <a:xfrm>
            <a:off x="913557" y="4650557"/>
            <a:ext cx="10351066" cy="1140644"/>
          </a:xfrm>
        </p:spPr>
        <p:txBody>
          <a:bodyPr anchor="t"/>
          <a:lstStyle>
            <a:lvl1pPr marL="0" indent="0" algn="ctr">
              <a:buNone/>
              <a:defRPr sz="16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51086FFB-A584-40B8-BFCF-22313967ED14}" type="datetimeFigureOut">
              <a:rPr lang="en-US"/>
              <a:pPr>
                <a:defRPr/>
              </a:pPr>
              <a:t>9/11/2019</a:t>
            </a:fld>
            <a:endParaRPr lang="en-US"/>
          </a:p>
        </p:txBody>
      </p:sp>
      <p:sp>
        <p:nvSpPr>
          <p:cNvPr id="6"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EF64C3EA-3AC1-42B7-BF03-AFA98183215A}" type="slidenum">
              <a:rPr lang="en-US"/>
              <a:pPr>
                <a:defRPr/>
              </a:pPr>
              <a:t>‹#›</a:t>
            </a:fld>
            <a:endParaRPr lang="en-US"/>
          </a:p>
        </p:txBody>
      </p:sp>
    </p:spTree>
    <p:extLst>
      <p:ext uri="{BB962C8B-B14F-4D97-AF65-F5344CB8AC3E}">
        <p14:creationId xmlns:p14="http://schemas.microsoft.com/office/powerpoint/2010/main" val="1536120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556" y="609601"/>
            <a:ext cx="10351066" cy="1325563"/>
          </a:xfrm>
        </p:spPr>
        <p:txBody>
          <a:bodyPr/>
          <a:lstStyle/>
          <a:p>
            <a:r>
              <a:rPr lang="en-US"/>
              <a:t>Click to edit Master title style</a:t>
            </a:r>
          </a:p>
        </p:txBody>
      </p:sp>
      <p:sp>
        <p:nvSpPr>
          <p:cNvPr id="7" name="Text Placeholder 2"/>
          <p:cNvSpPr>
            <a:spLocks noGrp="1"/>
          </p:cNvSpPr>
          <p:nvPr>
            <p:ph type="body" idx="1"/>
          </p:nvPr>
        </p:nvSpPr>
        <p:spPr>
          <a:xfrm>
            <a:off x="913557" y="2088321"/>
            <a:ext cx="3298097" cy="823305"/>
          </a:xfrm>
        </p:spPr>
        <p:txBody>
          <a:bodyPr anchor="b">
            <a:noAutofit/>
          </a:bodyPr>
          <a:lstStyle>
            <a:lvl1pPr marL="0" indent="0" algn="ctr">
              <a:lnSpc>
                <a:spcPct val="100000"/>
              </a:lnSpc>
              <a:buNone/>
              <a:defRPr sz="2399" b="0">
                <a:solidFill>
                  <a:schemeClr val="tx1"/>
                </a:solidFill>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8" name="Text Placeholder 3"/>
          <p:cNvSpPr>
            <a:spLocks noGrp="1"/>
          </p:cNvSpPr>
          <p:nvPr>
            <p:ph type="body" sz="half" idx="15"/>
          </p:nvPr>
        </p:nvSpPr>
        <p:spPr>
          <a:xfrm>
            <a:off x="913557" y="2911624"/>
            <a:ext cx="3298097" cy="2879576"/>
          </a:xfrm>
        </p:spPr>
        <p:txBody>
          <a:bodyPr anchor="t"/>
          <a:lstStyle>
            <a:lvl1pPr marL="0" indent="0" algn="ctr">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9" name="Text Placeholder 4"/>
          <p:cNvSpPr>
            <a:spLocks noGrp="1"/>
          </p:cNvSpPr>
          <p:nvPr>
            <p:ph type="body" sz="quarter" idx="3"/>
          </p:nvPr>
        </p:nvSpPr>
        <p:spPr>
          <a:xfrm>
            <a:off x="4443720" y="2088320"/>
            <a:ext cx="3297700" cy="823304"/>
          </a:xfrm>
        </p:spPr>
        <p:txBody>
          <a:bodyPr anchor="b">
            <a:noAutofit/>
          </a:bodyPr>
          <a:lstStyle>
            <a:lvl1pPr marL="0" indent="0" algn="ctr">
              <a:lnSpc>
                <a:spcPct val="100000"/>
              </a:lnSpc>
              <a:buNone/>
              <a:defRPr sz="2399" b="0">
                <a:solidFill>
                  <a:schemeClr val="tx1"/>
                </a:solidFill>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10" name="Text Placeholder 3"/>
          <p:cNvSpPr>
            <a:spLocks noGrp="1"/>
          </p:cNvSpPr>
          <p:nvPr>
            <p:ph type="body" sz="half" idx="16"/>
          </p:nvPr>
        </p:nvSpPr>
        <p:spPr>
          <a:xfrm>
            <a:off x="4443721" y="2911624"/>
            <a:ext cx="3298962" cy="2879576"/>
          </a:xfrm>
        </p:spPr>
        <p:txBody>
          <a:bodyPr anchor="t"/>
          <a:lstStyle>
            <a:lvl1pPr marL="0" indent="0" algn="ctr">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11" name="Text Placeholder 4"/>
          <p:cNvSpPr>
            <a:spLocks noGrp="1"/>
          </p:cNvSpPr>
          <p:nvPr>
            <p:ph type="body" sz="quarter" idx="13"/>
          </p:nvPr>
        </p:nvSpPr>
        <p:spPr>
          <a:xfrm>
            <a:off x="7971222" y="2088320"/>
            <a:ext cx="3290354" cy="823304"/>
          </a:xfrm>
        </p:spPr>
        <p:txBody>
          <a:bodyPr anchor="b">
            <a:noAutofit/>
          </a:bodyPr>
          <a:lstStyle>
            <a:lvl1pPr marL="0" indent="0" algn="ctr">
              <a:lnSpc>
                <a:spcPct val="100000"/>
              </a:lnSpc>
              <a:buNone/>
              <a:defRPr sz="2399" b="0">
                <a:solidFill>
                  <a:schemeClr val="tx1"/>
                </a:solidFill>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12" name="Text Placeholder 3"/>
          <p:cNvSpPr>
            <a:spLocks noGrp="1"/>
          </p:cNvSpPr>
          <p:nvPr>
            <p:ph type="body" sz="half" idx="17"/>
          </p:nvPr>
        </p:nvSpPr>
        <p:spPr>
          <a:xfrm>
            <a:off x="7974269" y="2911624"/>
            <a:ext cx="3290354" cy="2879576"/>
          </a:xfrm>
        </p:spPr>
        <p:txBody>
          <a:bodyPr anchor="t"/>
          <a:lstStyle>
            <a:lvl1pPr marL="0" indent="0" algn="ctr">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44695F4E-E9A1-4E6D-889A-A92B578F9411}"/>
              </a:ext>
            </a:extLst>
          </p:cNvPr>
          <p:cNvSpPr>
            <a:spLocks noGrp="1"/>
          </p:cNvSpPr>
          <p:nvPr>
            <p:ph type="dt" sz="half" idx="18"/>
          </p:nvPr>
        </p:nvSpPr>
        <p:spPr/>
        <p:txBody>
          <a:bodyPr/>
          <a:lstStyle>
            <a:lvl1pPr>
              <a:defRPr/>
            </a:lvl1pPr>
          </a:lstStyle>
          <a:p>
            <a:pPr>
              <a:defRPr/>
            </a:pPr>
            <a:fld id="{596BA93E-42C6-407D-B60A-3C76FA38A33D}" type="datetimeFigureOut">
              <a:rPr lang="en-US"/>
              <a:pPr>
                <a:defRPr/>
              </a:pPr>
              <a:t>9/11/2019</a:t>
            </a:fld>
            <a:endParaRPr lang="en-US"/>
          </a:p>
        </p:txBody>
      </p:sp>
      <p:sp>
        <p:nvSpPr>
          <p:cNvPr id="14" name="Footer Placeholder 4">
            <a:extLst>
              <a:ext uri="{FF2B5EF4-FFF2-40B4-BE49-F238E27FC236}">
                <a16:creationId xmlns:a16="http://schemas.microsoft.com/office/drawing/2014/main" id="{1BC196EE-6D8D-4A5C-A4D4-1A034C4F6295}"/>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55419C27-1CEE-42B6-89A0-B3C8F152AA72}"/>
              </a:ext>
            </a:extLst>
          </p:cNvPr>
          <p:cNvSpPr>
            <a:spLocks noGrp="1"/>
          </p:cNvSpPr>
          <p:nvPr>
            <p:ph type="sldNum" sz="quarter" idx="20"/>
          </p:nvPr>
        </p:nvSpPr>
        <p:spPr/>
        <p:txBody>
          <a:bodyPr/>
          <a:lstStyle>
            <a:lvl1pPr>
              <a:defRPr/>
            </a:lvl1pPr>
          </a:lstStyle>
          <a:p>
            <a:pPr>
              <a:defRPr/>
            </a:pPr>
            <a:fld id="{5C812EFC-9318-4DE3-BE57-79275971FBD5}" type="slidenum">
              <a:rPr lang="en-US"/>
              <a:pPr>
                <a:defRPr/>
              </a:pPr>
              <a:t>‹#›</a:t>
            </a:fld>
            <a:endParaRPr lang="en-US"/>
          </a:p>
        </p:txBody>
      </p:sp>
    </p:spTree>
    <p:extLst>
      <p:ext uri="{BB962C8B-B14F-4D97-AF65-F5344CB8AC3E}">
        <p14:creationId xmlns:p14="http://schemas.microsoft.com/office/powerpoint/2010/main" val="4014621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557" y="609601"/>
            <a:ext cx="10351066" cy="1325563"/>
          </a:xfrm>
        </p:spPr>
        <p:txBody>
          <a:bodyPr/>
          <a:lstStyle/>
          <a:p>
            <a:r>
              <a:rPr lang="en-US"/>
              <a:t>Click to edit Master title style</a:t>
            </a:r>
          </a:p>
        </p:txBody>
      </p:sp>
      <p:sp>
        <p:nvSpPr>
          <p:cNvPr id="19" name="Text Placeholder 2"/>
          <p:cNvSpPr>
            <a:spLocks noGrp="1"/>
          </p:cNvSpPr>
          <p:nvPr>
            <p:ph type="body" idx="1"/>
          </p:nvPr>
        </p:nvSpPr>
        <p:spPr>
          <a:xfrm>
            <a:off x="913558" y="4195899"/>
            <a:ext cx="3298096" cy="576263"/>
          </a:xfrm>
        </p:spPr>
        <p:txBody>
          <a:bodyPr anchor="b">
            <a:noAutofit/>
          </a:bodyPr>
          <a:lstStyle>
            <a:lvl1pPr marL="0" indent="0" algn="ctr">
              <a:lnSpc>
                <a:spcPct val="100000"/>
              </a:lnSpc>
              <a:buNone/>
              <a:defRPr sz="2000" b="0">
                <a:solidFill>
                  <a:schemeClr val="tx1"/>
                </a:solidFill>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1736" y="2298987"/>
            <a:ext cx="29392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086" indent="0">
              <a:buNone/>
              <a:defRPr sz="1600"/>
            </a:lvl2pPr>
            <a:lvl3pPr marL="914171" indent="0">
              <a:buNone/>
              <a:defRPr sz="1600"/>
            </a:lvl3pPr>
            <a:lvl4pPr marL="1371257" indent="0">
              <a:buNone/>
              <a:defRPr sz="1600"/>
            </a:lvl4pPr>
            <a:lvl5pPr marL="1828343" indent="0">
              <a:buNone/>
              <a:defRPr sz="1600"/>
            </a:lvl5pPr>
            <a:lvl6pPr marL="2285429" indent="0">
              <a:buNone/>
              <a:defRPr sz="1600"/>
            </a:lvl6pPr>
            <a:lvl7pPr marL="2742514" indent="0">
              <a:buNone/>
              <a:defRPr sz="1600"/>
            </a:lvl7pPr>
            <a:lvl8pPr marL="3199600" indent="0">
              <a:buNone/>
              <a:defRPr sz="1600"/>
            </a:lvl8pPr>
            <a:lvl9pPr marL="3656686" indent="0">
              <a:buNone/>
              <a:defRPr sz="1600"/>
            </a:lvl9pPr>
          </a:lstStyle>
          <a:p>
            <a:pPr lvl="0"/>
            <a:r>
              <a:rPr lang="en-US" noProof="0"/>
              <a:t>Click icon to add picture</a:t>
            </a:r>
          </a:p>
        </p:txBody>
      </p:sp>
      <p:sp>
        <p:nvSpPr>
          <p:cNvPr id="21" name="Text Placeholder 3"/>
          <p:cNvSpPr>
            <a:spLocks noGrp="1"/>
          </p:cNvSpPr>
          <p:nvPr>
            <p:ph type="body" sz="half" idx="18"/>
          </p:nvPr>
        </p:nvSpPr>
        <p:spPr>
          <a:xfrm>
            <a:off x="913558" y="4772162"/>
            <a:ext cx="3298096" cy="1019039"/>
          </a:xfrm>
        </p:spPr>
        <p:txBody>
          <a:bodyPr anchor="t"/>
          <a:lstStyle>
            <a:lvl1pPr marL="0" indent="0" algn="ctr">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22" name="Text Placeholder 4"/>
          <p:cNvSpPr>
            <a:spLocks noGrp="1"/>
          </p:cNvSpPr>
          <p:nvPr>
            <p:ph type="body" sz="quarter" idx="3"/>
          </p:nvPr>
        </p:nvSpPr>
        <p:spPr>
          <a:xfrm>
            <a:off x="4441545" y="4195899"/>
            <a:ext cx="3298124" cy="576263"/>
          </a:xfrm>
        </p:spPr>
        <p:txBody>
          <a:bodyPr anchor="b">
            <a:noAutofit/>
          </a:bodyPr>
          <a:lstStyle>
            <a:lvl1pPr marL="0" indent="0" algn="ctr">
              <a:lnSpc>
                <a:spcPct val="100000"/>
              </a:lnSpc>
              <a:buNone/>
              <a:defRPr sz="2000" b="0">
                <a:solidFill>
                  <a:schemeClr val="tx1"/>
                </a:solidFill>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7806" y="2298987"/>
            <a:ext cx="292976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086" indent="0">
              <a:buNone/>
              <a:defRPr sz="1600"/>
            </a:lvl2pPr>
            <a:lvl3pPr marL="914171" indent="0">
              <a:buNone/>
              <a:defRPr sz="1600"/>
            </a:lvl3pPr>
            <a:lvl4pPr marL="1371257" indent="0">
              <a:buNone/>
              <a:defRPr sz="1600"/>
            </a:lvl4pPr>
            <a:lvl5pPr marL="1828343" indent="0">
              <a:buNone/>
              <a:defRPr sz="1600"/>
            </a:lvl5pPr>
            <a:lvl6pPr marL="2285429" indent="0">
              <a:buNone/>
              <a:defRPr sz="1600"/>
            </a:lvl6pPr>
            <a:lvl7pPr marL="2742514" indent="0">
              <a:buNone/>
              <a:defRPr sz="1600"/>
            </a:lvl7pPr>
            <a:lvl8pPr marL="3199600" indent="0">
              <a:buNone/>
              <a:defRPr sz="1600"/>
            </a:lvl8pPr>
            <a:lvl9pPr marL="3656686" indent="0">
              <a:buNone/>
              <a:defRPr sz="1600"/>
            </a:lvl9pPr>
          </a:lstStyle>
          <a:p>
            <a:pPr lvl="0"/>
            <a:r>
              <a:rPr lang="en-US" noProof="0"/>
              <a:t>Click icon to add picture</a:t>
            </a:r>
          </a:p>
        </p:txBody>
      </p:sp>
      <p:sp>
        <p:nvSpPr>
          <p:cNvPr id="24" name="Text Placeholder 3"/>
          <p:cNvSpPr>
            <a:spLocks noGrp="1"/>
          </p:cNvSpPr>
          <p:nvPr>
            <p:ph type="body" sz="half" idx="19"/>
          </p:nvPr>
        </p:nvSpPr>
        <p:spPr>
          <a:xfrm>
            <a:off x="4440191" y="4772161"/>
            <a:ext cx="3299477" cy="1019039"/>
          </a:xfrm>
        </p:spPr>
        <p:txBody>
          <a:bodyPr anchor="t"/>
          <a:lstStyle>
            <a:lvl1pPr marL="0" indent="0" algn="ctr">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25" name="Text Placeholder 4"/>
          <p:cNvSpPr>
            <a:spLocks noGrp="1"/>
          </p:cNvSpPr>
          <p:nvPr>
            <p:ph type="body" sz="quarter" idx="13"/>
          </p:nvPr>
        </p:nvSpPr>
        <p:spPr>
          <a:xfrm>
            <a:off x="7971347" y="4195899"/>
            <a:ext cx="3289043" cy="576263"/>
          </a:xfrm>
        </p:spPr>
        <p:txBody>
          <a:bodyPr anchor="b">
            <a:noAutofit/>
          </a:bodyPr>
          <a:lstStyle>
            <a:lvl1pPr marL="0" indent="0" algn="ctr">
              <a:lnSpc>
                <a:spcPct val="100000"/>
              </a:lnSpc>
              <a:buNone/>
              <a:defRPr sz="2000" b="0">
                <a:solidFill>
                  <a:schemeClr val="tx1"/>
                </a:solidFill>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0681" y="2298987"/>
            <a:ext cx="29313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086" indent="0">
              <a:buNone/>
              <a:defRPr sz="1600"/>
            </a:lvl2pPr>
            <a:lvl3pPr marL="914171" indent="0">
              <a:buNone/>
              <a:defRPr sz="1600"/>
            </a:lvl3pPr>
            <a:lvl4pPr marL="1371257" indent="0">
              <a:buNone/>
              <a:defRPr sz="1600"/>
            </a:lvl4pPr>
            <a:lvl5pPr marL="1828343" indent="0">
              <a:buNone/>
              <a:defRPr sz="1600"/>
            </a:lvl5pPr>
            <a:lvl6pPr marL="2285429" indent="0">
              <a:buNone/>
              <a:defRPr sz="1600"/>
            </a:lvl6pPr>
            <a:lvl7pPr marL="2742514" indent="0">
              <a:buNone/>
              <a:defRPr sz="1600"/>
            </a:lvl7pPr>
            <a:lvl8pPr marL="3199600" indent="0">
              <a:buNone/>
              <a:defRPr sz="1600"/>
            </a:lvl8pPr>
            <a:lvl9pPr marL="3656686" indent="0">
              <a:buNone/>
              <a:defRPr sz="1600"/>
            </a:lvl9pPr>
          </a:lstStyle>
          <a:p>
            <a:pPr lvl="0"/>
            <a:r>
              <a:rPr lang="en-US" noProof="0"/>
              <a:t>Click icon to add picture</a:t>
            </a:r>
          </a:p>
        </p:txBody>
      </p:sp>
      <p:sp>
        <p:nvSpPr>
          <p:cNvPr id="27" name="Text Placeholder 3"/>
          <p:cNvSpPr>
            <a:spLocks noGrp="1"/>
          </p:cNvSpPr>
          <p:nvPr>
            <p:ph type="body" sz="half" idx="20"/>
          </p:nvPr>
        </p:nvSpPr>
        <p:spPr>
          <a:xfrm>
            <a:off x="7971221" y="4772162"/>
            <a:ext cx="3293401" cy="1019037"/>
          </a:xfrm>
        </p:spPr>
        <p:txBody>
          <a:bodyPr anchor="t"/>
          <a:lstStyle>
            <a:lvl1pPr marL="0" indent="0" algn="ctr">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12" name="Date Placeholder 3">
            <a:extLst>
              <a:ext uri="{FF2B5EF4-FFF2-40B4-BE49-F238E27FC236}">
                <a16:creationId xmlns:a16="http://schemas.microsoft.com/office/drawing/2014/main" id="{44695F4E-E9A1-4E6D-889A-A92B578F9411}"/>
              </a:ext>
            </a:extLst>
          </p:cNvPr>
          <p:cNvSpPr>
            <a:spLocks noGrp="1"/>
          </p:cNvSpPr>
          <p:nvPr>
            <p:ph type="dt" sz="half" idx="23"/>
          </p:nvPr>
        </p:nvSpPr>
        <p:spPr/>
        <p:txBody>
          <a:bodyPr/>
          <a:lstStyle>
            <a:lvl1pPr>
              <a:defRPr/>
            </a:lvl1pPr>
          </a:lstStyle>
          <a:p>
            <a:pPr>
              <a:defRPr/>
            </a:pPr>
            <a:fld id="{267AC1FB-3B34-49FB-A82F-59931E67C186}" type="datetimeFigureOut">
              <a:rPr lang="en-US"/>
              <a:pPr>
                <a:defRPr/>
              </a:pPr>
              <a:t>9/11/2019</a:t>
            </a:fld>
            <a:endParaRPr lang="en-US"/>
          </a:p>
        </p:txBody>
      </p:sp>
      <p:sp>
        <p:nvSpPr>
          <p:cNvPr id="13" name="Footer Placeholder 4">
            <a:extLst>
              <a:ext uri="{FF2B5EF4-FFF2-40B4-BE49-F238E27FC236}">
                <a16:creationId xmlns:a16="http://schemas.microsoft.com/office/drawing/2014/main" id="{1BC196EE-6D8D-4A5C-A4D4-1A034C4F6295}"/>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55419C27-1CEE-42B6-89A0-B3C8F152AA72}"/>
              </a:ext>
            </a:extLst>
          </p:cNvPr>
          <p:cNvSpPr>
            <a:spLocks noGrp="1"/>
          </p:cNvSpPr>
          <p:nvPr>
            <p:ph type="sldNum" sz="quarter" idx="25"/>
          </p:nvPr>
        </p:nvSpPr>
        <p:spPr/>
        <p:txBody>
          <a:bodyPr/>
          <a:lstStyle>
            <a:lvl1pPr>
              <a:defRPr/>
            </a:lvl1pPr>
          </a:lstStyle>
          <a:p>
            <a:pPr>
              <a:defRPr/>
            </a:pPr>
            <a:fld id="{432DFC96-3869-4E19-B3F9-97626E4EF78A}" type="slidenum">
              <a:rPr lang="en-US"/>
              <a:pPr>
                <a:defRPr/>
              </a:pPr>
              <a:t>‹#›</a:t>
            </a:fld>
            <a:endParaRPr lang="en-US"/>
          </a:p>
        </p:txBody>
      </p:sp>
    </p:spTree>
    <p:extLst>
      <p:ext uri="{BB962C8B-B14F-4D97-AF65-F5344CB8AC3E}">
        <p14:creationId xmlns:p14="http://schemas.microsoft.com/office/powerpoint/2010/main" val="2849525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9DE2ECC1-0DB3-453E-A789-4137E4AF7A59}" type="datetimeFigureOut">
              <a:rPr lang="en-US"/>
              <a:pPr>
                <a:defRPr/>
              </a:pPr>
              <a:t>9/11/2019</a:t>
            </a:fld>
            <a:endParaRPr lang="en-US"/>
          </a:p>
        </p:txBody>
      </p:sp>
      <p:sp>
        <p:nvSpPr>
          <p:cNvPr id="5"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833D26A7-F00E-4A83-8F03-F267A2E01648}" type="slidenum">
              <a:rPr lang="en-US"/>
              <a:pPr>
                <a:defRPr/>
              </a:pPr>
              <a:t>‹#›</a:t>
            </a:fld>
            <a:endParaRPr lang="en-US"/>
          </a:p>
        </p:txBody>
      </p:sp>
    </p:spTree>
    <p:extLst>
      <p:ext uri="{BB962C8B-B14F-4D97-AF65-F5344CB8AC3E}">
        <p14:creationId xmlns:p14="http://schemas.microsoft.com/office/powerpoint/2010/main" val="975030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609601"/>
            <a:ext cx="2541995"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557" y="609601"/>
            <a:ext cx="7656711"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95F4E-E9A1-4E6D-889A-A92B578F9411}"/>
              </a:ext>
            </a:extLst>
          </p:cNvPr>
          <p:cNvSpPr>
            <a:spLocks noGrp="1"/>
          </p:cNvSpPr>
          <p:nvPr>
            <p:ph type="dt" sz="half" idx="10"/>
          </p:nvPr>
        </p:nvSpPr>
        <p:spPr/>
        <p:txBody>
          <a:bodyPr/>
          <a:lstStyle>
            <a:lvl1pPr>
              <a:defRPr/>
            </a:lvl1pPr>
          </a:lstStyle>
          <a:p>
            <a:pPr>
              <a:defRPr/>
            </a:pPr>
            <a:fld id="{890FC619-6170-4133-AB24-947947A48075}" type="datetimeFigureOut">
              <a:rPr lang="en-US"/>
              <a:pPr>
                <a:defRPr/>
              </a:pPr>
              <a:t>9/11/2019</a:t>
            </a:fld>
            <a:endParaRPr lang="en-US"/>
          </a:p>
        </p:txBody>
      </p:sp>
      <p:sp>
        <p:nvSpPr>
          <p:cNvPr id="5" name="Footer Placeholder 4">
            <a:extLst>
              <a:ext uri="{FF2B5EF4-FFF2-40B4-BE49-F238E27FC236}">
                <a16:creationId xmlns:a16="http://schemas.microsoft.com/office/drawing/2014/main" id="{1BC196EE-6D8D-4A5C-A4D4-1A034C4F6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419C27-1CEE-42B6-89A0-B3C8F152AA72}"/>
              </a:ext>
            </a:extLst>
          </p:cNvPr>
          <p:cNvSpPr>
            <a:spLocks noGrp="1"/>
          </p:cNvSpPr>
          <p:nvPr>
            <p:ph type="sldNum" sz="quarter" idx="12"/>
          </p:nvPr>
        </p:nvSpPr>
        <p:spPr/>
        <p:txBody>
          <a:bodyPr/>
          <a:lstStyle>
            <a:lvl1pPr>
              <a:defRPr/>
            </a:lvl1pPr>
          </a:lstStyle>
          <a:p>
            <a:pPr>
              <a:defRPr/>
            </a:pPr>
            <a:fld id="{E084201C-4D64-4ECB-A474-7EB16AFE7EF5}" type="slidenum">
              <a:rPr lang="en-US"/>
              <a:pPr>
                <a:defRPr/>
              </a:pPr>
              <a:t>‹#›</a:t>
            </a:fld>
            <a:endParaRPr lang="en-US"/>
          </a:p>
        </p:txBody>
      </p:sp>
    </p:spTree>
    <p:extLst>
      <p:ext uri="{BB962C8B-B14F-4D97-AF65-F5344CB8AC3E}">
        <p14:creationId xmlns:p14="http://schemas.microsoft.com/office/powerpoint/2010/main" val="172130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9/11/2019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9/11/2019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9/11/2019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9/11/2019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9/11/2019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9/11/2019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9.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9/11/2019</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2">
            <a:extLst>
              <a:ext uri="{28A0092B-C50C-407E-A947-70E740481C1C}">
                <a14:useLocalDpi xmlns:a14="http://schemas.microsoft.com/office/drawing/2010/main" val="0"/>
              </a:ext>
            </a:extLst>
          </a:blip>
          <a:srcRect r="4961"/>
          <a:stretch>
            <a:fillRect/>
          </a:stretch>
        </p:blipFill>
        <p:spPr bwMode="auto">
          <a:xfrm>
            <a:off x="0" y="6371168"/>
            <a:ext cx="12188825"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441" y="275167"/>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441" y="1600201"/>
            <a:ext cx="10969943"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1">
            <a:extLst>
              <a:ext uri="{FF2B5EF4-FFF2-40B4-BE49-F238E27FC236}">
                <a16:creationId xmlns:a16="http://schemas.microsoft.com/office/drawing/2014/main" id="{0E039E07-8C23-443F-87BB-8EB270F0F7A3}"/>
              </a:ext>
            </a:extLst>
          </p:cNvPr>
          <p:cNvSpPr txBox="1">
            <a:spLocks noChangeArrowheads="1"/>
          </p:cNvSpPr>
          <p:nvPr userDrawn="1"/>
        </p:nvSpPr>
        <p:spPr bwMode="auto">
          <a:xfrm>
            <a:off x="9693926" y="6434667"/>
            <a:ext cx="2372165"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defRPr/>
            </a:pPr>
            <a:fld id="{91502B29-DFEA-4950-A476-8B6DE4550271}" type="slidenum">
              <a:rPr lang="en-US" altLang="x-none" sz="1866" smtClean="0">
                <a:solidFill>
                  <a:schemeClr val="bg1"/>
                </a:solidFill>
              </a:rPr>
              <a:pPr algn="r" eaLnBrk="1" hangingPunct="1">
                <a:defRPr/>
              </a:pPr>
              <a:t>‹#›</a:t>
            </a:fld>
            <a:endParaRPr lang="en-US" altLang="x-none" sz="1866">
              <a:solidFill>
                <a:schemeClr val="bg1"/>
              </a:solidFill>
            </a:endParaRPr>
          </a:p>
        </p:txBody>
      </p:sp>
      <p:cxnSp>
        <p:nvCxnSpPr>
          <p:cNvPr id="6" name="Straight Connector 5">
            <a:extLst>
              <a:ext uri="{FF2B5EF4-FFF2-40B4-BE49-F238E27FC236}">
                <a16:creationId xmlns:a16="http://schemas.microsoft.com/office/drawing/2014/main" id="{0E198496-B93D-4639-9190-0D0BE59DC96D}"/>
              </a:ext>
            </a:extLst>
          </p:cNvPr>
          <p:cNvCxnSpPr/>
          <p:nvPr userDrawn="1"/>
        </p:nvCxnSpPr>
        <p:spPr>
          <a:xfrm>
            <a:off x="609441" y="1418167"/>
            <a:ext cx="10969943" cy="0"/>
          </a:xfrm>
          <a:prstGeom prst="line">
            <a:avLst/>
          </a:prstGeom>
          <a:ln>
            <a:solidFill>
              <a:srgbClr val="F4BC4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43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609448" rtl="0" eaLnBrk="0" fontAlgn="base" hangingPunct="0">
        <a:spcBef>
          <a:spcPct val="0"/>
        </a:spcBef>
        <a:spcAft>
          <a:spcPct val="0"/>
        </a:spcAft>
        <a:defRPr sz="5332" b="1" kern="1200">
          <a:solidFill>
            <a:srgbClr val="629FA6"/>
          </a:solidFill>
          <a:latin typeface="Georgia"/>
          <a:ea typeface="ＭＳ Ｐゴシック" charset="-128"/>
          <a:cs typeface="Georgia"/>
        </a:defRPr>
      </a:lvl1pPr>
      <a:lvl2pPr algn="l" defTabSz="609448" rtl="0" eaLnBrk="0" fontAlgn="base" hangingPunct="0">
        <a:spcBef>
          <a:spcPct val="0"/>
        </a:spcBef>
        <a:spcAft>
          <a:spcPct val="0"/>
        </a:spcAft>
        <a:defRPr sz="5332" b="1">
          <a:solidFill>
            <a:srgbClr val="629FA6"/>
          </a:solidFill>
          <a:latin typeface="Georgia" charset="0"/>
          <a:ea typeface="ＭＳ Ｐゴシック" charset="-128"/>
          <a:cs typeface="Georgia" charset="0"/>
        </a:defRPr>
      </a:lvl2pPr>
      <a:lvl3pPr algn="l" defTabSz="609448" rtl="0" eaLnBrk="0" fontAlgn="base" hangingPunct="0">
        <a:spcBef>
          <a:spcPct val="0"/>
        </a:spcBef>
        <a:spcAft>
          <a:spcPct val="0"/>
        </a:spcAft>
        <a:defRPr sz="5332" b="1">
          <a:solidFill>
            <a:srgbClr val="629FA6"/>
          </a:solidFill>
          <a:latin typeface="Georgia" charset="0"/>
          <a:ea typeface="ＭＳ Ｐゴシック" charset="-128"/>
          <a:cs typeface="Georgia" charset="0"/>
        </a:defRPr>
      </a:lvl3pPr>
      <a:lvl4pPr algn="l" defTabSz="609448" rtl="0" eaLnBrk="0" fontAlgn="base" hangingPunct="0">
        <a:spcBef>
          <a:spcPct val="0"/>
        </a:spcBef>
        <a:spcAft>
          <a:spcPct val="0"/>
        </a:spcAft>
        <a:defRPr sz="5332" b="1">
          <a:solidFill>
            <a:srgbClr val="629FA6"/>
          </a:solidFill>
          <a:latin typeface="Georgia" charset="0"/>
          <a:ea typeface="ＭＳ Ｐゴシック" charset="-128"/>
          <a:cs typeface="Georgia" charset="0"/>
        </a:defRPr>
      </a:lvl4pPr>
      <a:lvl5pPr algn="l" defTabSz="609448" rtl="0" eaLnBrk="0" fontAlgn="base" hangingPunct="0">
        <a:spcBef>
          <a:spcPct val="0"/>
        </a:spcBef>
        <a:spcAft>
          <a:spcPct val="0"/>
        </a:spcAft>
        <a:defRPr sz="5332" b="1">
          <a:solidFill>
            <a:srgbClr val="629FA6"/>
          </a:solidFill>
          <a:latin typeface="Georgia" charset="0"/>
          <a:ea typeface="ＭＳ Ｐゴシック" charset="-128"/>
          <a:cs typeface="Georgia" charset="0"/>
        </a:defRPr>
      </a:lvl5pPr>
      <a:lvl6pPr marL="609448" algn="l" defTabSz="609448" rtl="0" fontAlgn="base">
        <a:spcBef>
          <a:spcPct val="0"/>
        </a:spcBef>
        <a:spcAft>
          <a:spcPct val="0"/>
        </a:spcAft>
        <a:defRPr sz="5332" b="1">
          <a:solidFill>
            <a:srgbClr val="629FA6"/>
          </a:solidFill>
          <a:latin typeface="Georgia" charset="0"/>
          <a:ea typeface="ＭＳ Ｐゴシック" charset="-128"/>
        </a:defRPr>
      </a:lvl6pPr>
      <a:lvl7pPr marL="1218895" algn="l" defTabSz="609448" rtl="0" fontAlgn="base">
        <a:spcBef>
          <a:spcPct val="0"/>
        </a:spcBef>
        <a:spcAft>
          <a:spcPct val="0"/>
        </a:spcAft>
        <a:defRPr sz="5332" b="1">
          <a:solidFill>
            <a:srgbClr val="629FA6"/>
          </a:solidFill>
          <a:latin typeface="Georgia" charset="0"/>
          <a:ea typeface="ＭＳ Ｐゴシック" charset="-128"/>
        </a:defRPr>
      </a:lvl7pPr>
      <a:lvl8pPr marL="1828343" algn="l" defTabSz="609448" rtl="0" fontAlgn="base">
        <a:spcBef>
          <a:spcPct val="0"/>
        </a:spcBef>
        <a:spcAft>
          <a:spcPct val="0"/>
        </a:spcAft>
        <a:defRPr sz="5332" b="1">
          <a:solidFill>
            <a:srgbClr val="629FA6"/>
          </a:solidFill>
          <a:latin typeface="Georgia" charset="0"/>
          <a:ea typeface="ＭＳ Ｐゴシック" charset="-128"/>
        </a:defRPr>
      </a:lvl8pPr>
      <a:lvl9pPr marL="2437790" algn="l" defTabSz="609448" rtl="0" fontAlgn="base">
        <a:spcBef>
          <a:spcPct val="0"/>
        </a:spcBef>
        <a:spcAft>
          <a:spcPct val="0"/>
        </a:spcAft>
        <a:defRPr sz="5332" b="1">
          <a:solidFill>
            <a:srgbClr val="629FA6"/>
          </a:solidFill>
          <a:latin typeface="Georgia" charset="0"/>
          <a:ea typeface="ＭＳ Ｐゴシック" charset="-128"/>
        </a:defRPr>
      </a:lvl9pPr>
    </p:titleStyle>
    <p:bodyStyle>
      <a:lvl1pPr marL="457086" indent="-457086" algn="l" defTabSz="609448" rtl="0" eaLnBrk="0" fontAlgn="base" hangingPunct="0">
        <a:spcBef>
          <a:spcPct val="20000"/>
        </a:spcBef>
        <a:spcAft>
          <a:spcPct val="0"/>
        </a:spcAft>
        <a:buFont typeface="Arial" panose="020B0604020202020204" pitchFamily="34" charset="0"/>
        <a:buChar char="•"/>
        <a:defRPr sz="4266" kern="1200">
          <a:solidFill>
            <a:srgbClr val="404040"/>
          </a:solidFill>
          <a:latin typeface="+mn-lt"/>
          <a:ea typeface="ＭＳ Ｐゴシック" charset="-128"/>
          <a:cs typeface="+mn-cs"/>
        </a:defRPr>
      </a:lvl1pPr>
      <a:lvl2pPr marL="990352" indent="-380905" algn="l" defTabSz="609448" rtl="0" eaLnBrk="0" fontAlgn="base" hangingPunct="0">
        <a:spcBef>
          <a:spcPct val="20000"/>
        </a:spcBef>
        <a:spcAft>
          <a:spcPct val="0"/>
        </a:spcAft>
        <a:buFont typeface="Arial" panose="020B0604020202020204" pitchFamily="34" charset="0"/>
        <a:buChar char="–"/>
        <a:defRPr sz="3732" kern="1200">
          <a:solidFill>
            <a:srgbClr val="404040"/>
          </a:solidFill>
          <a:latin typeface="+mn-lt"/>
          <a:ea typeface="ＭＳ Ｐゴシック" charset="-128"/>
          <a:cs typeface="+mn-cs"/>
        </a:defRPr>
      </a:lvl2pPr>
      <a:lvl3pPr marL="1523619" indent="-304724" algn="l" defTabSz="609448" rtl="0" eaLnBrk="0" fontAlgn="base" hangingPunct="0">
        <a:spcBef>
          <a:spcPct val="20000"/>
        </a:spcBef>
        <a:spcAft>
          <a:spcPct val="0"/>
        </a:spcAft>
        <a:buFont typeface="Arial" panose="020B0604020202020204" pitchFamily="34" charset="0"/>
        <a:buChar char="•"/>
        <a:defRPr sz="3199" kern="1200">
          <a:solidFill>
            <a:srgbClr val="404040"/>
          </a:solidFill>
          <a:latin typeface="+mn-lt"/>
          <a:ea typeface="ＭＳ Ｐゴシック" charset="-128"/>
          <a:cs typeface="+mn-cs"/>
        </a:defRPr>
      </a:lvl3pPr>
      <a:lvl4pPr marL="2133067" indent="-304724" algn="l" defTabSz="609448" rtl="0" eaLnBrk="0" fontAlgn="base" hangingPunct="0">
        <a:spcBef>
          <a:spcPct val="20000"/>
        </a:spcBef>
        <a:spcAft>
          <a:spcPct val="0"/>
        </a:spcAft>
        <a:buFont typeface="Arial" panose="020B0604020202020204" pitchFamily="34" charset="0"/>
        <a:buChar char="–"/>
        <a:defRPr sz="2666" kern="1200">
          <a:solidFill>
            <a:srgbClr val="404040"/>
          </a:solidFill>
          <a:latin typeface="+mn-lt"/>
          <a:ea typeface="ＭＳ Ｐゴシック" charset="-128"/>
          <a:cs typeface="+mn-cs"/>
        </a:defRPr>
      </a:lvl4pPr>
      <a:lvl5pPr marL="2742514" indent="-304724" algn="l" defTabSz="609448" rtl="0" eaLnBrk="0" fontAlgn="base" hangingPunct="0">
        <a:spcBef>
          <a:spcPct val="20000"/>
        </a:spcBef>
        <a:spcAft>
          <a:spcPct val="0"/>
        </a:spcAft>
        <a:buFont typeface="Arial" panose="020B0604020202020204" pitchFamily="34" charset="0"/>
        <a:buChar char="»"/>
        <a:defRPr sz="2666" kern="1200">
          <a:solidFill>
            <a:srgbClr val="404040"/>
          </a:solidFill>
          <a:latin typeface="+mn-lt"/>
          <a:ea typeface="ＭＳ Ｐゴシック" charset="-128"/>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63036-61BE-4891-8737-6E2591FD2B3B}"/>
              </a:ext>
            </a:extLst>
          </p:cNvPr>
          <p:cNvSpPr>
            <a:spLocks noGrp="1"/>
          </p:cNvSpPr>
          <p:nvPr>
            <p:ph type="title"/>
          </p:nvPr>
        </p:nvSpPr>
        <p:spPr>
          <a:xfrm>
            <a:off x="914163" y="609601"/>
            <a:ext cx="10349921" cy="1327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5F02D-1C79-4431-8CC9-77CFA4CCE9BE}"/>
              </a:ext>
            </a:extLst>
          </p:cNvPr>
          <p:cNvSpPr>
            <a:spLocks noGrp="1"/>
          </p:cNvSpPr>
          <p:nvPr>
            <p:ph type="body" idx="1"/>
          </p:nvPr>
        </p:nvSpPr>
        <p:spPr>
          <a:xfrm>
            <a:off x="914163" y="2095501"/>
            <a:ext cx="10349921" cy="3695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95F4E-E9A1-4E6D-889A-A92B578F9411}"/>
              </a:ext>
            </a:extLst>
          </p:cNvPr>
          <p:cNvSpPr>
            <a:spLocks noGrp="1"/>
          </p:cNvSpPr>
          <p:nvPr>
            <p:ph type="dt" sz="half" idx="2"/>
          </p:nvPr>
        </p:nvSpPr>
        <p:spPr>
          <a:xfrm>
            <a:off x="7677267" y="5884333"/>
            <a:ext cx="2742486" cy="364067"/>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D741728D-F303-48DA-BB2A-1857813AD3A0}" type="datetimeFigureOut">
              <a:rPr lang="en-US"/>
              <a:pPr>
                <a:defRPr/>
              </a:pPr>
              <a:t>9/11/2019</a:t>
            </a:fld>
            <a:endParaRPr lang="en-US"/>
          </a:p>
        </p:txBody>
      </p:sp>
      <p:sp>
        <p:nvSpPr>
          <p:cNvPr id="5" name="Footer Placeholder 4">
            <a:extLst>
              <a:ext uri="{FF2B5EF4-FFF2-40B4-BE49-F238E27FC236}">
                <a16:creationId xmlns:a16="http://schemas.microsoft.com/office/drawing/2014/main" id="{1BC196EE-6D8D-4A5C-A4D4-1A034C4F6295}"/>
              </a:ext>
            </a:extLst>
          </p:cNvPr>
          <p:cNvSpPr>
            <a:spLocks noGrp="1"/>
          </p:cNvSpPr>
          <p:nvPr>
            <p:ph type="ftr" sz="quarter" idx="3"/>
          </p:nvPr>
        </p:nvSpPr>
        <p:spPr>
          <a:xfrm>
            <a:off x="914162" y="5884333"/>
            <a:ext cx="6669996" cy="364067"/>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5419C27-1CEE-42B6-89A0-B3C8F152AA72}"/>
              </a:ext>
            </a:extLst>
          </p:cNvPr>
          <p:cNvSpPr>
            <a:spLocks noGrp="1"/>
          </p:cNvSpPr>
          <p:nvPr>
            <p:ph type="sldNum" sz="quarter" idx="4"/>
          </p:nvPr>
        </p:nvSpPr>
        <p:spPr>
          <a:xfrm>
            <a:off x="10510746" y="5884333"/>
            <a:ext cx="753337" cy="364067"/>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456E515-1D0B-49E5-B9CA-BFC899C7A6DB}" type="slidenum">
              <a:rPr lang="en-US"/>
              <a:pPr>
                <a:defRPr/>
              </a:pPr>
              <a:t>‹#›</a:t>
            </a:fld>
            <a:endParaRPr lang="en-US"/>
          </a:p>
        </p:txBody>
      </p:sp>
    </p:spTree>
    <p:extLst>
      <p:ext uri="{BB962C8B-B14F-4D97-AF65-F5344CB8AC3E}">
        <p14:creationId xmlns:p14="http://schemas.microsoft.com/office/powerpoint/2010/main" val="1624750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ctr" defTabSz="914171" rtl="0" eaLnBrk="0" fontAlgn="base" hangingPunct="0">
        <a:lnSpc>
          <a:spcPct val="90000"/>
        </a:lnSpc>
        <a:spcBef>
          <a:spcPct val="0"/>
        </a:spcBef>
        <a:spcAft>
          <a:spcPct val="0"/>
        </a:spcAft>
        <a:defRPr sz="3333"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defTabSz="914171" rtl="0" eaLnBrk="0" fontAlgn="base" hangingPunct="0">
        <a:lnSpc>
          <a:spcPct val="90000"/>
        </a:lnSpc>
        <a:spcBef>
          <a:spcPct val="0"/>
        </a:spcBef>
        <a:spcAft>
          <a:spcPct val="0"/>
        </a:spcAft>
        <a:defRPr sz="3333" b="1">
          <a:solidFill>
            <a:schemeClr val="tx1"/>
          </a:solidFill>
          <a:latin typeface="Bookman Old Style" panose="02050604050505020204" pitchFamily="18" charset="0"/>
        </a:defRPr>
      </a:lvl2pPr>
      <a:lvl3pPr algn="ctr" defTabSz="914171" rtl="0" eaLnBrk="0" fontAlgn="base" hangingPunct="0">
        <a:lnSpc>
          <a:spcPct val="90000"/>
        </a:lnSpc>
        <a:spcBef>
          <a:spcPct val="0"/>
        </a:spcBef>
        <a:spcAft>
          <a:spcPct val="0"/>
        </a:spcAft>
        <a:defRPr sz="3333" b="1">
          <a:solidFill>
            <a:schemeClr val="tx1"/>
          </a:solidFill>
          <a:latin typeface="Bookman Old Style" panose="02050604050505020204" pitchFamily="18" charset="0"/>
        </a:defRPr>
      </a:lvl3pPr>
      <a:lvl4pPr algn="ctr" defTabSz="914171" rtl="0" eaLnBrk="0" fontAlgn="base" hangingPunct="0">
        <a:lnSpc>
          <a:spcPct val="90000"/>
        </a:lnSpc>
        <a:spcBef>
          <a:spcPct val="0"/>
        </a:spcBef>
        <a:spcAft>
          <a:spcPct val="0"/>
        </a:spcAft>
        <a:defRPr sz="3333" b="1">
          <a:solidFill>
            <a:schemeClr val="tx1"/>
          </a:solidFill>
          <a:latin typeface="Bookman Old Style" panose="02050604050505020204" pitchFamily="18" charset="0"/>
        </a:defRPr>
      </a:lvl4pPr>
      <a:lvl5pPr algn="ctr" defTabSz="914171" rtl="0" eaLnBrk="0" fontAlgn="base" hangingPunct="0">
        <a:lnSpc>
          <a:spcPct val="90000"/>
        </a:lnSpc>
        <a:spcBef>
          <a:spcPct val="0"/>
        </a:spcBef>
        <a:spcAft>
          <a:spcPct val="0"/>
        </a:spcAft>
        <a:defRPr sz="3333" b="1">
          <a:solidFill>
            <a:schemeClr val="tx1"/>
          </a:solidFill>
          <a:latin typeface="Bookman Old Style" panose="02050604050505020204" pitchFamily="18" charset="0"/>
        </a:defRPr>
      </a:lvl5pPr>
      <a:lvl6pPr marL="609448" algn="ctr" defTabSz="914171" rtl="0" fontAlgn="base">
        <a:lnSpc>
          <a:spcPct val="90000"/>
        </a:lnSpc>
        <a:spcBef>
          <a:spcPct val="0"/>
        </a:spcBef>
        <a:spcAft>
          <a:spcPct val="0"/>
        </a:spcAft>
        <a:defRPr sz="3333" b="1">
          <a:solidFill>
            <a:schemeClr val="tx1"/>
          </a:solidFill>
          <a:latin typeface="Bookman Old Style" panose="02050604050505020204" pitchFamily="18" charset="0"/>
        </a:defRPr>
      </a:lvl6pPr>
      <a:lvl7pPr marL="1218895" algn="ctr" defTabSz="914171" rtl="0" fontAlgn="base">
        <a:lnSpc>
          <a:spcPct val="90000"/>
        </a:lnSpc>
        <a:spcBef>
          <a:spcPct val="0"/>
        </a:spcBef>
        <a:spcAft>
          <a:spcPct val="0"/>
        </a:spcAft>
        <a:defRPr sz="3333" b="1">
          <a:solidFill>
            <a:schemeClr val="tx1"/>
          </a:solidFill>
          <a:latin typeface="Bookman Old Style" panose="02050604050505020204" pitchFamily="18" charset="0"/>
        </a:defRPr>
      </a:lvl7pPr>
      <a:lvl8pPr marL="1828343" algn="ctr" defTabSz="914171" rtl="0" fontAlgn="base">
        <a:lnSpc>
          <a:spcPct val="90000"/>
        </a:lnSpc>
        <a:spcBef>
          <a:spcPct val="0"/>
        </a:spcBef>
        <a:spcAft>
          <a:spcPct val="0"/>
        </a:spcAft>
        <a:defRPr sz="3333" b="1">
          <a:solidFill>
            <a:schemeClr val="tx1"/>
          </a:solidFill>
          <a:latin typeface="Bookman Old Style" panose="02050604050505020204" pitchFamily="18" charset="0"/>
        </a:defRPr>
      </a:lvl8pPr>
      <a:lvl9pPr marL="2437790" algn="ctr" defTabSz="914171" rtl="0" fontAlgn="base">
        <a:lnSpc>
          <a:spcPct val="90000"/>
        </a:lnSpc>
        <a:spcBef>
          <a:spcPct val="0"/>
        </a:spcBef>
        <a:spcAft>
          <a:spcPct val="0"/>
        </a:spcAft>
        <a:defRPr sz="3333" b="1">
          <a:solidFill>
            <a:schemeClr val="tx1"/>
          </a:solidFill>
          <a:latin typeface="Bookman Old Style" panose="02050604050505020204" pitchFamily="18" charset="0"/>
        </a:defRPr>
      </a:lvl9pPr>
    </p:titleStyle>
    <p:bodyStyle>
      <a:lvl1pPr marL="228543" indent="-228543" algn="l" defTabSz="914171"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629" indent="-228543" algn="l" defTabSz="914171" rtl="0" eaLnBrk="0" fontAlgn="base" hangingPunct="0">
        <a:lnSpc>
          <a:spcPct val="120000"/>
        </a:lnSpc>
        <a:spcBef>
          <a:spcPts val="500"/>
        </a:spcBef>
        <a:spcAft>
          <a:spcPct val="0"/>
        </a:spcAft>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714" indent="-228543" algn="l" defTabSz="914171"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800" indent="-228543" algn="l" defTabSz="914171" rtl="0" eaLnBrk="0" fontAlgn="base" hangingPunct="0">
        <a:lnSpc>
          <a:spcPct val="120000"/>
        </a:lnSpc>
        <a:spcBef>
          <a:spcPts val="500"/>
        </a:spcBef>
        <a:spcAft>
          <a:spcPct val="0"/>
        </a:spcAft>
        <a:buFont typeface="Arial" panose="020B0604020202020204" pitchFamily="34" charset="0"/>
        <a:buChar char="•"/>
        <a:defRPr sz="1333"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886" indent="-228543" algn="l" defTabSz="914171"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971" indent="-228543" algn="l" defTabSz="914171"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057" indent="-228543" algn="l" defTabSz="914171"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8143" indent="-228543" algn="l" defTabSz="914171"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228" indent="-228543" algn="l" defTabSz="914171"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eligibility.equifaxbreachsettlement.com/en/eligi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tccd.edu/academics/courses-and-programs/programs-a-z/credit/information-technology/cybersecur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1828800"/>
            <a:ext cx="9143998" cy="2895600"/>
          </a:xfrm>
        </p:spPr>
        <p:txBody>
          <a:bodyPr/>
          <a:lstStyle/>
          <a:p>
            <a:r>
              <a:rPr lang="en-US" dirty="0"/>
              <a:t>Eastern Hills HS       Cyber Security P-TECH</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latin typeface="Georgia" panose="02040502050405020303" pitchFamily="18" charset="0"/>
                <a:ea typeface="ＭＳ Ｐゴシック" panose="020B0600070205080204" pitchFamily="34" charset="-128"/>
                <a:cs typeface="Georgia" panose="02040502050405020303" pitchFamily="18" charset="0"/>
              </a:rPr>
              <a:t>PTECH Culture</a:t>
            </a:r>
          </a:p>
        </p:txBody>
      </p:sp>
      <p:sp>
        <p:nvSpPr>
          <p:cNvPr id="3" name="TextBox 2">
            <a:extLst>
              <a:ext uri="{FF2B5EF4-FFF2-40B4-BE49-F238E27FC236}">
                <a16:creationId xmlns:a16="http://schemas.microsoft.com/office/drawing/2014/main" id="{9DFDB7EC-A55D-45AC-A12A-D484A6AAF484}"/>
              </a:ext>
            </a:extLst>
          </p:cNvPr>
          <p:cNvSpPr txBox="1"/>
          <p:nvPr/>
        </p:nvSpPr>
        <p:spPr>
          <a:xfrm>
            <a:off x="609441" y="1867307"/>
            <a:ext cx="10969943" cy="4153573"/>
          </a:xfrm>
          <a:prstGeom prst="rect">
            <a:avLst/>
          </a:prstGeom>
          <a:noFill/>
        </p:spPr>
        <p:txBody>
          <a:bodyPr>
            <a:spAutoFit/>
          </a:bodyPr>
          <a:lstStyle/>
          <a:p>
            <a:pPr defTabSz="609448" eaLnBrk="0" fontAlgn="base" hangingPunct="0">
              <a:spcBef>
                <a:spcPct val="0"/>
              </a:spcBef>
              <a:spcAft>
                <a:spcPct val="0"/>
              </a:spcAft>
              <a:defRPr/>
            </a:pPr>
            <a:r>
              <a:rPr lang="en-US" sz="2399">
                <a:solidFill>
                  <a:prstClr val="black"/>
                </a:solidFill>
                <a:latin typeface="Arial" panose="020B0604020202020204" pitchFamily="34" charset="0"/>
                <a:ea typeface="ＭＳ Ｐゴシック" panose="020B0600070205080204" pitchFamily="34" charset="-128"/>
              </a:rPr>
              <a:t>Students immersed in seamlessly integrated high school, college, and workplace learning experiences.  Students will graduate as well rounded young professionals with advanced educational and career achievement in their industry of choice.</a:t>
            </a:r>
          </a:p>
          <a:p>
            <a:pPr marL="380905" indent="-380905" defTabSz="609448" eaLnBrk="0" fontAlgn="base" hangingPunct="0">
              <a:spcBef>
                <a:spcPct val="0"/>
              </a:spcBef>
              <a:spcAft>
                <a:spcPct val="0"/>
              </a:spcAft>
              <a:buFont typeface="Arial" panose="020B0604020202020204" pitchFamily="34" charset="0"/>
              <a:buChar char="•"/>
              <a:defRPr/>
            </a:pPr>
            <a:r>
              <a:rPr lang="en-US" sz="2399">
                <a:solidFill>
                  <a:prstClr val="black"/>
                </a:solidFill>
                <a:latin typeface="Arial" panose="020B0604020202020204" pitchFamily="34" charset="0"/>
                <a:ea typeface="ＭＳ Ｐゴシック" panose="020B0600070205080204" pitchFamily="34" charset="-128"/>
              </a:rPr>
              <a:t>Summer Transition Camps at each Grade Level</a:t>
            </a:r>
          </a:p>
          <a:p>
            <a:pPr marL="380905" indent="-380905" defTabSz="609448" eaLnBrk="0" fontAlgn="base" hangingPunct="0">
              <a:spcBef>
                <a:spcPct val="0"/>
              </a:spcBef>
              <a:spcAft>
                <a:spcPct val="0"/>
              </a:spcAft>
              <a:buFont typeface="Arial" panose="020B0604020202020204" pitchFamily="34" charset="0"/>
              <a:buChar char="•"/>
              <a:defRPr/>
            </a:pPr>
            <a:r>
              <a:rPr lang="en-US" sz="2399">
                <a:solidFill>
                  <a:prstClr val="black"/>
                </a:solidFill>
                <a:latin typeface="Arial" panose="020B0604020202020204" pitchFamily="34" charset="0"/>
                <a:ea typeface="ＭＳ Ｐゴシック" panose="020B0600070205080204" pitchFamily="34" charset="-128"/>
              </a:rPr>
              <a:t>Carefully Integrated Curriculum</a:t>
            </a:r>
          </a:p>
          <a:p>
            <a:pPr marL="380905" indent="-380905" defTabSz="609448" eaLnBrk="0" fontAlgn="base" hangingPunct="0">
              <a:spcBef>
                <a:spcPct val="0"/>
              </a:spcBef>
              <a:spcAft>
                <a:spcPct val="0"/>
              </a:spcAft>
              <a:buFont typeface="Arial" panose="020B0604020202020204" pitchFamily="34" charset="0"/>
              <a:buChar char="•"/>
              <a:defRPr/>
            </a:pPr>
            <a:r>
              <a:rPr lang="en-US" sz="2399">
                <a:solidFill>
                  <a:prstClr val="black"/>
                </a:solidFill>
                <a:latin typeface="Arial" panose="020B0604020202020204" pitchFamily="34" charset="0"/>
                <a:ea typeface="ＭＳ Ｐゴシック" panose="020B0600070205080204" pitchFamily="34" charset="-128"/>
              </a:rPr>
              <a:t>Frequent Meaningful Work-based learning experiences</a:t>
            </a:r>
          </a:p>
          <a:p>
            <a:pPr marL="380905" indent="-380905" defTabSz="609448" eaLnBrk="0" fontAlgn="base" hangingPunct="0">
              <a:spcBef>
                <a:spcPct val="0"/>
              </a:spcBef>
              <a:spcAft>
                <a:spcPct val="0"/>
              </a:spcAft>
              <a:buFont typeface="Arial" panose="020B0604020202020204" pitchFamily="34" charset="0"/>
              <a:buChar char="•"/>
              <a:defRPr/>
            </a:pPr>
            <a:r>
              <a:rPr lang="en-US" sz="2399">
                <a:solidFill>
                  <a:prstClr val="black"/>
                </a:solidFill>
                <a:latin typeface="Arial" panose="020B0604020202020204" pitchFamily="34" charset="0"/>
                <a:ea typeface="ＭＳ Ｐゴシック" panose="020B0600070205080204" pitchFamily="34" charset="-128"/>
              </a:rPr>
              <a:t>Networking and building relationships with industry partners at each grade level</a:t>
            </a:r>
          </a:p>
          <a:p>
            <a:pPr marL="380905" indent="-380905" defTabSz="609448" eaLnBrk="0" fontAlgn="base" hangingPunct="0">
              <a:spcBef>
                <a:spcPct val="0"/>
              </a:spcBef>
              <a:spcAft>
                <a:spcPct val="0"/>
              </a:spcAft>
              <a:buFont typeface="Arial" panose="020B0604020202020204" pitchFamily="34" charset="0"/>
              <a:buChar char="•"/>
              <a:defRPr/>
            </a:pPr>
            <a:r>
              <a:rPr lang="en-US" sz="2399">
                <a:solidFill>
                  <a:prstClr val="black"/>
                </a:solidFill>
                <a:latin typeface="Arial" panose="020B0604020202020204" pitchFamily="34" charset="0"/>
                <a:ea typeface="ＭＳ Ｐゴシック" panose="020B0600070205080204" pitchFamily="34" charset="-128"/>
              </a:rPr>
              <a:t>Job placement training with hands on interaction with industry professionals</a:t>
            </a:r>
          </a:p>
          <a:p>
            <a:pPr marL="380905" indent="-380905" defTabSz="609448" eaLnBrk="0" fontAlgn="base" hangingPunct="0">
              <a:spcBef>
                <a:spcPct val="0"/>
              </a:spcBef>
              <a:spcAft>
                <a:spcPct val="0"/>
              </a:spcAft>
              <a:buFont typeface="Arial" panose="020B0604020202020204" pitchFamily="34" charset="0"/>
              <a:buChar char="•"/>
              <a:defRPr/>
            </a:pPr>
            <a:r>
              <a:rPr lang="en-US" sz="2399">
                <a:solidFill>
                  <a:prstClr val="black"/>
                </a:solidFill>
                <a:latin typeface="Arial" panose="020B0604020202020204" pitchFamily="34" charset="0"/>
                <a:ea typeface="ＭＳ Ｐゴシック" panose="020B0600070205080204" pitchFamily="34" charset="-128"/>
              </a:rPr>
              <a:t>Pipeline to industry partner interviews for eligible positions </a:t>
            </a:r>
          </a:p>
        </p:txBody>
      </p:sp>
    </p:spTree>
    <p:extLst>
      <p:ext uri="{BB962C8B-B14F-4D97-AF65-F5344CB8AC3E}">
        <p14:creationId xmlns:p14="http://schemas.microsoft.com/office/powerpoint/2010/main" val="238387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WITHIN A SCHOOL</a:t>
            </a:r>
          </a:p>
        </p:txBody>
      </p:sp>
      <p:sp>
        <p:nvSpPr>
          <p:cNvPr id="3" name="Content Placeholder 2"/>
          <p:cNvSpPr>
            <a:spLocks noGrp="1"/>
          </p:cNvSpPr>
          <p:nvPr>
            <p:ph idx="1"/>
          </p:nvPr>
        </p:nvSpPr>
        <p:spPr/>
        <p:txBody>
          <a:bodyPr/>
          <a:lstStyle/>
          <a:p>
            <a:r>
              <a:rPr lang="en-US" dirty="0"/>
              <a:t>50 Students per Cohort (or grade level).</a:t>
            </a:r>
          </a:p>
          <a:p>
            <a:r>
              <a:rPr lang="en-US" dirty="0"/>
              <a:t>Core, AVID, and Cybersecurity classes will be with students in the Cybersecurity PTECH.</a:t>
            </a:r>
          </a:p>
          <a:p>
            <a:r>
              <a:rPr lang="en-US" dirty="0"/>
              <a:t>Students will have all the opportunities offered at Eastern Hills, such as;</a:t>
            </a:r>
          </a:p>
          <a:p>
            <a:pPr lvl="1"/>
            <a:r>
              <a:rPr lang="en-US" dirty="0"/>
              <a:t>Athletics,</a:t>
            </a:r>
          </a:p>
          <a:p>
            <a:pPr lvl="1"/>
            <a:r>
              <a:rPr lang="en-US" dirty="0"/>
              <a:t>Band,</a:t>
            </a:r>
          </a:p>
          <a:p>
            <a:pPr lvl="1"/>
            <a:r>
              <a:rPr lang="en-US" dirty="0"/>
              <a:t>UIL Academics, and</a:t>
            </a:r>
          </a:p>
          <a:p>
            <a:pPr lvl="1"/>
            <a:r>
              <a:rPr lang="en-US" dirty="0"/>
              <a:t>College Prep Courses (ON RAMPS, Dual Credit, Advanced Placement).</a:t>
            </a: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BRIDGE CAMP</a:t>
            </a:r>
          </a:p>
        </p:txBody>
      </p:sp>
      <p:sp>
        <p:nvSpPr>
          <p:cNvPr id="5" name="Content Placeholder 4"/>
          <p:cNvSpPr>
            <a:spLocks noGrp="1"/>
          </p:cNvSpPr>
          <p:nvPr>
            <p:ph idx="1"/>
          </p:nvPr>
        </p:nvSpPr>
        <p:spPr/>
        <p:txBody>
          <a:bodyPr/>
          <a:lstStyle/>
          <a:p>
            <a:r>
              <a:rPr lang="en-US" dirty="0"/>
              <a:t>Two week camp in the summer between 8</a:t>
            </a:r>
            <a:r>
              <a:rPr lang="en-US" baseline="30000" dirty="0"/>
              <a:t>th</a:t>
            </a:r>
            <a:r>
              <a:rPr lang="en-US" dirty="0"/>
              <a:t> and 9</a:t>
            </a:r>
            <a:r>
              <a:rPr lang="en-US" baseline="30000" dirty="0"/>
              <a:t>th</a:t>
            </a:r>
            <a:r>
              <a:rPr lang="en-US" dirty="0"/>
              <a:t> grade year.</a:t>
            </a:r>
          </a:p>
          <a:p>
            <a:r>
              <a:rPr lang="en-US" dirty="0"/>
              <a:t>Introduction and activities with Industrial and Higher Education Partners.</a:t>
            </a:r>
          </a:p>
          <a:p>
            <a:r>
              <a:rPr lang="en-US" dirty="0"/>
              <a:t>Keys to success for High School, College, and the workforce.</a:t>
            </a:r>
          </a:p>
          <a:p>
            <a:r>
              <a:rPr lang="en-US" dirty="0"/>
              <a:t>Opportunities to build relationships and rapport with Eastern Hills faculty and students.</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A839-F8CF-4CAD-BB6C-940D547FE7D3}"/>
              </a:ext>
            </a:extLst>
          </p:cNvPr>
          <p:cNvSpPr>
            <a:spLocks noGrp="1"/>
          </p:cNvSpPr>
          <p:nvPr>
            <p:ph type="ctrTitle"/>
          </p:nvPr>
        </p:nvSpPr>
        <p:spPr>
          <a:xfrm>
            <a:off x="495171" y="2421729"/>
            <a:ext cx="10360501" cy="1714054"/>
          </a:xfrm>
        </p:spPr>
        <p:txBody>
          <a:bodyPr rtlCol="0"/>
          <a:lstStyle/>
          <a:p>
            <a:pPr eaLnBrk="1" fontAlgn="auto" hangingPunct="1">
              <a:spcAft>
                <a:spcPts val="0"/>
              </a:spcAft>
              <a:defRPr/>
            </a:pPr>
            <a:r>
              <a:rPr lang="en-US">
                <a:ea typeface="+mj-ea"/>
              </a:rPr>
              <a:t>Making PTECH a Reality: Planning Year 101</a:t>
            </a:r>
          </a:p>
        </p:txBody>
      </p:sp>
    </p:spTree>
    <p:extLst>
      <p:ext uri="{BB962C8B-B14F-4D97-AF65-F5344CB8AC3E}">
        <p14:creationId xmlns:p14="http://schemas.microsoft.com/office/powerpoint/2010/main" val="82751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PATHWAYS IN TECHNOLOGY       (P-TECH)?</a:t>
            </a:r>
          </a:p>
        </p:txBody>
      </p:sp>
      <p:sp>
        <p:nvSpPr>
          <p:cNvPr id="14" name="Content Placeholder 13"/>
          <p:cNvSpPr>
            <a:spLocks noGrp="1"/>
          </p:cNvSpPr>
          <p:nvPr>
            <p:ph idx="1"/>
          </p:nvPr>
        </p:nvSpPr>
        <p:spPr/>
        <p:txBody>
          <a:bodyPr>
            <a:normAutofit lnSpcReduction="10000"/>
          </a:bodyPr>
          <a:lstStyle/>
          <a:p>
            <a:r>
              <a:rPr lang="en-US" dirty="0"/>
              <a:t>Provide students grade 9 through 12 the opportunity to complete a course of study that combines high school and post-secondary courses.</a:t>
            </a:r>
          </a:p>
          <a:p>
            <a:r>
              <a:rPr lang="en-US" dirty="0"/>
              <a:t>Within six years, enable students to earn a high school diploma, an associate degree, a two-year post-secondary certificate or industry certification, and complete work-based training.</a:t>
            </a:r>
          </a:p>
          <a:p>
            <a:r>
              <a:rPr lang="en-US" dirty="0"/>
              <a:t>Allow students to gain work experience through an internship, apprenticeship, or other job training programs.</a:t>
            </a:r>
          </a:p>
          <a:p>
            <a:r>
              <a:rPr lang="en-US" dirty="0"/>
              <a:t>Partner with Texas Institutions of Higher Education (IHEs) and regional businesses and industries, giving students access to post-secondary education and workforce training opportunities.</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C7A113E-A65C-4153-986D-F24F75821931}"/>
              </a:ext>
            </a:extLst>
          </p:cNvPr>
          <p:cNvGraphicFramePr/>
          <p:nvPr/>
        </p:nvGraphicFramePr>
        <p:xfrm>
          <a:off x="657988" y="1224918"/>
          <a:ext cx="8466545" cy="58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ar: 5 Points 2">
            <a:extLst>
              <a:ext uri="{FF2B5EF4-FFF2-40B4-BE49-F238E27FC236}">
                <a16:creationId xmlns:a16="http://schemas.microsoft.com/office/drawing/2014/main" id="{791C18A2-D0A7-4BE5-A093-450E2B790CD5}"/>
              </a:ext>
            </a:extLst>
          </p:cNvPr>
          <p:cNvSpPr/>
          <p:nvPr/>
        </p:nvSpPr>
        <p:spPr>
          <a:xfrm rot="21414030">
            <a:off x="8400981" y="363803"/>
            <a:ext cx="3267803" cy="2895267"/>
          </a:xfrm>
          <a:prstGeom prst="star5">
            <a:avLst/>
          </a:prstGeom>
          <a:solidFill>
            <a:srgbClr val="FFC000"/>
          </a:solidFill>
          <a:ln>
            <a:solidFill>
              <a:schemeClr val="bg1"/>
            </a:solidFill>
          </a:ln>
          <a:effectLst>
            <a:glow rad="228600">
              <a:schemeClr val="accent6">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6">
              <a:defRPr/>
            </a:pPr>
            <a:r>
              <a:rPr lang="en-US" b="1" i="1">
                <a:solidFill>
                  <a:prstClr val="black"/>
                </a:solidFill>
                <a:latin typeface="Rockwell" panose="02060603020205020403"/>
              </a:rPr>
              <a:t>READY</a:t>
            </a:r>
          </a:p>
        </p:txBody>
      </p:sp>
      <p:sp>
        <p:nvSpPr>
          <p:cNvPr id="4" name="TextBox 3">
            <a:extLst>
              <a:ext uri="{FF2B5EF4-FFF2-40B4-BE49-F238E27FC236}">
                <a16:creationId xmlns:a16="http://schemas.microsoft.com/office/drawing/2014/main" id="{2A9074BC-B50D-446B-8837-5221114DABE6}"/>
              </a:ext>
            </a:extLst>
          </p:cNvPr>
          <p:cNvSpPr txBox="1"/>
          <p:nvPr/>
        </p:nvSpPr>
        <p:spPr>
          <a:xfrm rot="1029450">
            <a:off x="10874718" y="2187335"/>
            <a:ext cx="1246391" cy="369332"/>
          </a:xfrm>
          <a:prstGeom prst="rect">
            <a:avLst/>
          </a:prstGeom>
          <a:noFill/>
        </p:spPr>
        <p:txBody>
          <a:bodyPr>
            <a:spAutoFit/>
          </a:bodyPr>
          <a:lstStyle/>
          <a:p>
            <a:pPr defTabSz="457086">
              <a:defRPr/>
            </a:pPr>
            <a:r>
              <a:rPr lang="en-US" b="1" i="1">
                <a:solidFill>
                  <a:prstClr val="white"/>
                </a:solidFill>
                <a:latin typeface="Rockwell" panose="02060603020205020403"/>
                <a:ea typeface="ＭＳ Ｐゴシック" panose="020B0600070205080204" pitchFamily="34" charset="-128"/>
              </a:rPr>
              <a:t>Career</a:t>
            </a:r>
          </a:p>
        </p:txBody>
      </p:sp>
      <p:sp>
        <p:nvSpPr>
          <p:cNvPr id="5" name="TextBox 4">
            <a:extLst>
              <a:ext uri="{FF2B5EF4-FFF2-40B4-BE49-F238E27FC236}">
                <a16:creationId xmlns:a16="http://schemas.microsoft.com/office/drawing/2014/main" id="{6DC371C8-22E3-4520-BE20-27039ABB3E96}"/>
              </a:ext>
            </a:extLst>
          </p:cNvPr>
          <p:cNvSpPr txBox="1"/>
          <p:nvPr/>
        </p:nvSpPr>
        <p:spPr>
          <a:xfrm rot="19082177">
            <a:off x="10356269" y="450005"/>
            <a:ext cx="1517255" cy="369332"/>
          </a:xfrm>
          <a:prstGeom prst="rect">
            <a:avLst/>
          </a:prstGeom>
          <a:noFill/>
        </p:spPr>
        <p:txBody>
          <a:bodyPr>
            <a:spAutoFit/>
          </a:bodyPr>
          <a:lstStyle/>
          <a:p>
            <a:pPr defTabSz="457086">
              <a:defRPr/>
            </a:pPr>
            <a:r>
              <a:rPr lang="en-US" b="1" i="1">
                <a:solidFill>
                  <a:prstClr val="white"/>
                </a:solidFill>
                <a:latin typeface="Rockwell" panose="02060603020205020403"/>
                <a:ea typeface="ＭＳ Ｐゴシック" panose="020B0600070205080204" pitchFamily="34" charset="-128"/>
              </a:rPr>
              <a:t>Interviews</a:t>
            </a:r>
          </a:p>
        </p:txBody>
      </p:sp>
      <p:sp>
        <p:nvSpPr>
          <p:cNvPr id="6" name="TextBox 5">
            <a:extLst>
              <a:ext uri="{FF2B5EF4-FFF2-40B4-BE49-F238E27FC236}">
                <a16:creationId xmlns:a16="http://schemas.microsoft.com/office/drawing/2014/main" id="{966D5523-3BF4-4C88-9AA0-C3EEFD1C71F1}"/>
              </a:ext>
            </a:extLst>
          </p:cNvPr>
          <p:cNvSpPr txBox="1"/>
          <p:nvPr/>
        </p:nvSpPr>
        <p:spPr>
          <a:xfrm rot="4843833">
            <a:off x="9383914" y="3419972"/>
            <a:ext cx="1756376" cy="369332"/>
          </a:xfrm>
          <a:prstGeom prst="rect">
            <a:avLst/>
          </a:prstGeom>
          <a:noFill/>
        </p:spPr>
        <p:txBody>
          <a:bodyPr>
            <a:spAutoFit/>
          </a:bodyPr>
          <a:lstStyle/>
          <a:p>
            <a:pPr defTabSz="457086">
              <a:defRPr/>
            </a:pPr>
            <a:r>
              <a:rPr lang="en-US" b="1" i="1">
                <a:solidFill>
                  <a:prstClr val="white"/>
                </a:solidFill>
                <a:latin typeface="Rockwell" panose="02060603020205020403"/>
                <a:ea typeface="ＭＳ Ｐゴシック" panose="020B0600070205080204" pitchFamily="34" charset="-128"/>
              </a:rPr>
              <a:t>University</a:t>
            </a:r>
          </a:p>
        </p:txBody>
      </p:sp>
      <p:sp>
        <p:nvSpPr>
          <p:cNvPr id="7" name="TextBox 6">
            <a:extLst>
              <a:ext uri="{FF2B5EF4-FFF2-40B4-BE49-F238E27FC236}">
                <a16:creationId xmlns:a16="http://schemas.microsoft.com/office/drawing/2014/main" id="{62C8E06F-F237-4425-A470-E2EDC41178E2}"/>
              </a:ext>
            </a:extLst>
          </p:cNvPr>
          <p:cNvSpPr txBox="1"/>
          <p:nvPr/>
        </p:nvSpPr>
        <p:spPr>
          <a:xfrm rot="18039579">
            <a:off x="4024853" y="1180422"/>
            <a:ext cx="2793272" cy="523092"/>
          </a:xfrm>
          <a:prstGeom prst="rect">
            <a:avLst/>
          </a:prstGeom>
          <a:noFill/>
        </p:spPr>
        <p:txBody>
          <a:bodyPr>
            <a:spAutoFit/>
          </a:bodyPr>
          <a:lstStyle/>
          <a:p>
            <a:pPr defTabSz="457086">
              <a:defRPr/>
            </a:pPr>
            <a:r>
              <a:rPr lang="en-US" sz="2799" b="1">
                <a:solidFill>
                  <a:srgbClr val="FFC000"/>
                </a:solidFill>
                <a:latin typeface="Rockwell" panose="02060603020205020403"/>
                <a:ea typeface="ＭＳ Ｐゴシック" panose="020B0600070205080204" pitchFamily="34" charset="-128"/>
              </a:rPr>
              <a:t>Job Shadowing</a:t>
            </a:r>
          </a:p>
        </p:txBody>
      </p:sp>
      <p:sp>
        <p:nvSpPr>
          <p:cNvPr id="8" name="TextBox 7">
            <a:extLst>
              <a:ext uri="{FF2B5EF4-FFF2-40B4-BE49-F238E27FC236}">
                <a16:creationId xmlns:a16="http://schemas.microsoft.com/office/drawing/2014/main" id="{315C4DCD-8DFA-4A47-B340-FFE37B8E6819}"/>
              </a:ext>
            </a:extLst>
          </p:cNvPr>
          <p:cNvSpPr txBox="1"/>
          <p:nvPr/>
        </p:nvSpPr>
        <p:spPr>
          <a:xfrm rot="2436544">
            <a:off x="8138580" y="678545"/>
            <a:ext cx="1786001" cy="369332"/>
          </a:xfrm>
          <a:prstGeom prst="rect">
            <a:avLst/>
          </a:prstGeom>
          <a:noFill/>
        </p:spPr>
        <p:txBody>
          <a:bodyPr>
            <a:spAutoFit/>
          </a:bodyPr>
          <a:lstStyle/>
          <a:p>
            <a:pPr defTabSz="457086">
              <a:defRPr/>
            </a:pPr>
            <a:r>
              <a:rPr lang="en-US" b="1" i="1">
                <a:solidFill>
                  <a:prstClr val="white"/>
                </a:solidFill>
                <a:latin typeface="Rockwell" panose="02060603020205020403"/>
                <a:ea typeface="ＭＳ Ｐゴシック" panose="020B0600070205080204" pitchFamily="34" charset="-128"/>
              </a:rPr>
              <a:t>Scholarships</a:t>
            </a:r>
          </a:p>
        </p:txBody>
      </p:sp>
      <p:sp>
        <p:nvSpPr>
          <p:cNvPr id="10" name="TextBox 9">
            <a:extLst>
              <a:ext uri="{FF2B5EF4-FFF2-40B4-BE49-F238E27FC236}">
                <a16:creationId xmlns:a16="http://schemas.microsoft.com/office/drawing/2014/main" id="{397ED3A9-AA21-4CAF-B0DE-4D0CBA7D3198}"/>
              </a:ext>
            </a:extLst>
          </p:cNvPr>
          <p:cNvSpPr txBox="1"/>
          <p:nvPr/>
        </p:nvSpPr>
        <p:spPr>
          <a:xfrm rot="18039579">
            <a:off x="5811978" y="902027"/>
            <a:ext cx="2432801" cy="523092"/>
          </a:xfrm>
          <a:prstGeom prst="rect">
            <a:avLst/>
          </a:prstGeom>
          <a:noFill/>
        </p:spPr>
        <p:txBody>
          <a:bodyPr wrap="square">
            <a:spAutoFit/>
          </a:bodyPr>
          <a:lstStyle/>
          <a:p>
            <a:pPr defTabSz="457086">
              <a:defRPr/>
            </a:pPr>
            <a:r>
              <a:rPr lang="en-US" sz="2799" b="1">
                <a:solidFill>
                  <a:srgbClr val="FFC000"/>
                </a:solidFill>
                <a:latin typeface="Rockwell" panose="02060603020205020403"/>
                <a:ea typeface="ＭＳ Ｐゴシック" panose="020B0600070205080204" pitchFamily="34" charset="-128"/>
              </a:rPr>
              <a:t>Internships</a:t>
            </a:r>
          </a:p>
        </p:txBody>
      </p:sp>
      <p:sp>
        <p:nvSpPr>
          <p:cNvPr id="11" name="TextBox 10">
            <a:extLst>
              <a:ext uri="{FF2B5EF4-FFF2-40B4-BE49-F238E27FC236}">
                <a16:creationId xmlns:a16="http://schemas.microsoft.com/office/drawing/2014/main" id="{AD3DB88A-8E8C-490F-B0A2-CD90D62B0BF7}"/>
              </a:ext>
            </a:extLst>
          </p:cNvPr>
          <p:cNvSpPr txBox="1"/>
          <p:nvPr/>
        </p:nvSpPr>
        <p:spPr>
          <a:xfrm rot="18108306">
            <a:off x="-148128" y="3030967"/>
            <a:ext cx="4268204" cy="523092"/>
          </a:xfrm>
          <a:prstGeom prst="rect">
            <a:avLst/>
          </a:prstGeom>
          <a:noFill/>
        </p:spPr>
        <p:txBody>
          <a:bodyPr>
            <a:spAutoFit/>
          </a:bodyPr>
          <a:lstStyle/>
          <a:p>
            <a:pPr defTabSz="457086">
              <a:defRPr/>
            </a:pPr>
            <a:r>
              <a:rPr lang="en-US" sz="2799" b="1">
                <a:solidFill>
                  <a:srgbClr val="FFC000"/>
                </a:solidFill>
                <a:latin typeface="Rockwell" panose="02060603020205020403"/>
                <a:ea typeface="ＭＳ Ｐゴシック" panose="020B0600070205080204" pitchFamily="34" charset="-128"/>
              </a:rPr>
              <a:t>Work Based Learning</a:t>
            </a:r>
          </a:p>
        </p:txBody>
      </p:sp>
      <p:sp>
        <p:nvSpPr>
          <p:cNvPr id="13" name="TextBox 12">
            <a:extLst>
              <a:ext uri="{FF2B5EF4-FFF2-40B4-BE49-F238E27FC236}">
                <a16:creationId xmlns:a16="http://schemas.microsoft.com/office/drawing/2014/main" id="{08153F5B-9FFA-414F-B186-368FFC993162}"/>
              </a:ext>
            </a:extLst>
          </p:cNvPr>
          <p:cNvSpPr txBox="1"/>
          <p:nvPr/>
        </p:nvSpPr>
        <p:spPr>
          <a:xfrm rot="18071989">
            <a:off x="2067445" y="1815257"/>
            <a:ext cx="3457733" cy="523092"/>
          </a:xfrm>
          <a:prstGeom prst="rect">
            <a:avLst/>
          </a:prstGeom>
          <a:noFill/>
        </p:spPr>
        <p:txBody>
          <a:bodyPr>
            <a:spAutoFit/>
          </a:bodyPr>
          <a:lstStyle/>
          <a:p>
            <a:pPr defTabSz="457086">
              <a:defRPr/>
            </a:pPr>
            <a:r>
              <a:rPr lang="en-US" sz="2799" b="1">
                <a:solidFill>
                  <a:srgbClr val="FFC000"/>
                </a:solidFill>
                <a:latin typeface="Rockwell" panose="02060603020205020403"/>
                <a:ea typeface="ＭＳ Ｐゴシック" panose="020B0600070205080204" pitchFamily="34" charset="-128"/>
              </a:rPr>
              <a:t>Industry skills</a:t>
            </a:r>
          </a:p>
        </p:txBody>
      </p:sp>
      <p:sp>
        <p:nvSpPr>
          <p:cNvPr id="16" name="Rectangle 15">
            <a:extLst>
              <a:ext uri="{FF2B5EF4-FFF2-40B4-BE49-F238E27FC236}">
                <a16:creationId xmlns:a16="http://schemas.microsoft.com/office/drawing/2014/main" id="{8623C478-FEC4-47C7-AFB3-F7D51625CB75}"/>
              </a:ext>
            </a:extLst>
          </p:cNvPr>
          <p:cNvSpPr/>
          <p:nvPr/>
        </p:nvSpPr>
        <p:spPr>
          <a:xfrm>
            <a:off x="3155626" y="5969329"/>
            <a:ext cx="8940460" cy="871753"/>
          </a:xfrm>
          <a:prstGeom prst="rect">
            <a:avLst/>
          </a:prstGeom>
          <a:solidFill>
            <a:schemeClr val="tx1">
              <a:lumMod val="50000"/>
            </a:schemeClr>
          </a:solidFill>
          <a:effectLst/>
        </p:spPr>
        <p:txBody>
          <a:bodyPr wrap="square" lIns="91416" tIns="45708" rIns="91416" bIns="45708" anchor="t">
            <a:spAutoFit/>
            <a:scene3d>
              <a:camera prst="orthographicFront"/>
              <a:lightRig rig="threePt" dir="t"/>
            </a:scene3d>
            <a:sp3d extrusionH="57150">
              <a:bevelT w="38100" h="38100"/>
            </a:sp3d>
          </a:bodyPr>
          <a:lstStyle/>
          <a:p>
            <a:pPr algn="ctr" defTabSz="457086">
              <a:defRPr/>
            </a:pPr>
            <a:r>
              <a:rPr lang="en-US" sz="5065" b="1" dirty="0" smtClean="0">
                <a:ln w="9525">
                  <a:gradFill>
                    <a:gsLst>
                      <a:gs pos="0">
                        <a:srgbClr val="9EC544">
                          <a:lumMod val="5000"/>
                          <a:lumOff val="95000"/>
                        </a:srgbClr>
                      </a:gs>
                      <a:gs pos="74000">
                        <a:srgbClr val="9EC544">
                          <a:lumMod val="45000"/>
                          <a:lumOff val="55000"/>
                        </a:srgbClr>
                      </a:gs>
                      <a:gs pos="83000">
                        <a:srgbClr val="9EC544">
                          <a:lumMod val="45000"/>
                          <a:lumOff val="55000"/>
                        </a:srgbClr>
                      </a:gs>
                      <a:gs pos="100000">
                        <a:srgbClr val="9EC544">
                          <a:lumMod val="30000"/>
                          <a:lumOff val="70000"/>
                        </a:srgbClr>
                      </a:gs>
                    </a:gsLst>
                    <a:lin ang="5400000" scaled="1"/>
                  </a:gradFill>
                  <a:prstDash val="solid"/>
                </a:ln>
                <a:solidFill>
                  <a:schemeClr val="tx2">
                    <a:lumMod val="25000"/>
                  </a:schemeClr>
                </a:solidFill>
                <a:effectLst>
                  <a:outerShdw blurRad="12700" dist="38100" dir="2700000" algn="tl" rotWithShape="0">
                    <a:prstClr val="black">
                      <a:lumMod val="50000"/>
                    </a:prstClr>
                  </a:outerShdw>
                </a:effectLst>
                <a:latin typeface="Rockwell" panose="02060603020205020403"/>
                <a:ea typeface="ＭＳ Ｐゴシック" panose="020B0600070205080204" pitchFamily="34" charset="-128"/>
              </a:rPr>
              <a:t>Eastern Hills</a:t>
            </a:r>
            <a:r>
              <a:rPr lang="en-US" sz="5065" dirty="0" smtClean="0">
                <a:ln w="9525">
                  <a:gradFill>
                    <a:gsLst>
                      <a:gs pos="0">
                        <a:srgbClr val="9EC544">
                          <a:lumMod val="5000"/>
                          <a:lumOff val="95000"/>
                        </a:srgbClr>
                      </a:gs>
                      <a:gs pos="74000">
                        <a:srgbClr val="9EC544">
                          <a:lumMod val="45000"/>
                          <a:lumOff val="55000"/>
                        </a:srgbClr>
                      </a:gs>
                      <a:gs pos="83000">
                        <a:srgbClr val="9EC544">
                          <a:lumMod val="45000"/>
                          <a:lumOff val="55000"/>
                        </a:srgbClr>
                      </a:gs>
                      <a:gs pos="100000">
                        <a:srgbClr val="9EC544">
                          <a:lumMod val="30000"/>
                          <a:lumOff val="70000"/>
                        </a:srgbClr>
                      </a:gs>
                    </a:gsLst>
                    <a:lin ang="5400000" scaled="1"/>
                  </a:gradFill>
                  <a:prstDash val="solid"/>
                </a:ln>
                <a:solidFill>
                  <a:schemeClr val="tx2">
                    <a:lumMod val="25000"/>
                  </a:schemeClr>
                </a:solidFill>
                <a:effectLst>
                  <a:outerShdw blurRad="12700" dist="38100" dir="2700000" algn="tl" rotWithShape="0">
                    <a:prstClr val="black">
                      <a:lumMod val="50000"/>
                    </a:prstClr>
                  </a:outerShdw>
                </a:effectLst>
                <a:latin typeface="Rockwell" panose="02060603020205020403"/>
                <a:ea typeface="ＭＳ Ｐゴシック" panose="020B0600070205080204" pitchFamily="34" charset="-128"/>
              </a:rPr>
              <a:t> </a:t>
            </a:r>
            <a:r>
              <a:rPr lang="en-US" sz="5065" b="1" dirty="0">
                <a:ln w="9525">
                  <a:gradFill>
                    <a:gsLst>
                      <a:gs pos="0">
                        <a:srgbClr val="9EC544">
                          <a:lumMod val="5000"/>
                          <a:lumOff val="95000"/>
                        </a:srgbClr>
                      </a:gs>
                      <a:gs pos="74000">
                        <a:srgbClr val="9EC544">
                          <a:lumMod val="45000"/>
                          <a:lumOff val="55000"/>
                        </a:srgbClr>
                      </a:gs>
                      <a:gs pos="83000">
                        <a:srgbClr val="9EC544">
                          <a:lumMod val="45000"/>
                          <a:lumOff val="55000"/>
                        </a:srgbClr>
                      </a:gs>
                      <a:gs pos="100000">
                        <a:srgbClr val="9EC544">
                          <a:lumMod val="30000"/>
                          <a:lumOff val="70000"/>
                        </a:srgbClr>
                      </a:gs>
                    </a:gsLst>
                    <a:lin ang="5400000" scaled="1"/>
                  </a:gradFill>
                  <a:prstDash val="solid"/>
                </a:ln>
                <a:solidFill>
                  <a:schemeClr val="tx2">
                    <a:lumMod val="25000"/>
                  </a:schemeClr>
                </a:solidFill>
                <a:effectLst>
                  <a:outerShdw blurRad="12700" dist="38100" dir="2700000" algn="tl" rotWithShape="0">
                    <a:prstClr val="black">
                      <a:lumMod val="50000"/>
                    </a:prstClr>
                  </a:outerShdw>
                </a:effectLst>
                <a:latin typeface="Rockwell" panose="02060603020205020403"/>
                <a:ea typeface="ＭＳ Ｐゴシック" panose="020B0600070205080204" pitchFamily="34" charset="-128"/>
              </a:rPr>
              <a:t>High School</a:t>
            </a:r>
          </a:p>
        </p:txBody>
      </p:sp>
      <p:sp>
        <p:nvSpPr>
          <p:cNvPr id="9" name="TextBox 8">
            <a:extLst>
              <a:ext uri="{FF2B5EF4-FFF2-40B4-BE49-F238E27FC236}">
                <a16:creationId xmlns:a16="http://schemas.microsoft.com/office/drawing/2014/main" id="{22595658-E435-4860-A6FE-837ED2153CA7}"/>
              </a:ext>
            </a:extLst>
          </p:cNvPr>
          <p:cNvSpPr txBox="1"/>
          <p:nvPr/>
        </p:nvSpPr>
        <p:spPr>
          <a:xfrm>
            <a:off x="10447263" y="6611638"/>
            <a:ext cx="1701107" cy="246221"/>
          </a:xfrm>
          <a:prstGeom prst="rect">
            <a:avLst/>
          </a:prstGeom>
          <a:noFill/>
        </p:spPr>
        <p:txBody>
          <a:bodyPr wrap="none">
            <a:spAutoFit/>
          </a:bodyPr>
          <a:lstStyle/>
          <a:p>
            <a:pPr defTabSz="457086">
              <a:defRPr/>
            </a:pPr>
            <a:r>
              <a:rPr lang="en-US" sz="1000">
                <a:solidFill>
                  <a:prstClr val="white"/>
                </a:solidFill>
                <a:latin typeface="Rockwell" panose="02060603020205020403"/>
                <a:ea typeface="ＭＳ Ｐゴシック" panose="020B0600070205080204" pitchFamily="34" charset="-128"/>
              </a:rPr>
              <a:t>© 2018 all rights reserved</a:t>
            </a:r>
          </a:p>
        </p:txBody>
      </p:sp>
    </p:spTree>
    <p:extLst>
      <p:ext uri="{BB962C8B-B14F-4D97-AF65-F5344CB8AC3E}">
        <p14:creationId xmlns:p14="http://schemas.microsoft.com/office/powerpoint/2010/main" val="170309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CYBERSECURITY P-TECH AT EHHS</a:t>
            </a:r>
          </a:p>
        </p:txBody>
      </p:sp>
      <p:sp>
        <p:nvSpPr>
          <p:cNvPr id="2" name="Content Placeholder 1"/>
          <p:cNvSpPr>
            <a:spLocks noGrp="1"/>
          </p:cNvSpPr>
          <p:nvPr>
            <p:ph idx="1"/>
          </p:nvPr>
        </p:nvSpPr>
        <p:spPr/>
        <p:txBody>
          <a:bodyPr/>
          <a:lstStyle/>
          <a:p>
            <a:r>
              <a:rPr lang="en-US" dirty="0"/>
              <a:t>Cyber Security P-TECH is a partnership between;</a:t>
            </a:r>
          </a:p>
          <a:p>
            <a:pPr lvl="1"/>
            <a:r>
              <a:rPr lang="en-US" dirty="0"/>
              <a:t>Eastern Hills High School,</a:t>
            </a:r>
          </a:p>
          <a:p>
            <a:pPr lvl="1"/>
            <a:r>
              <a:rPr lang="en-US" dirty="0"/>
              <a:t>Tarrant County College </a:t>
            </a:r>
            <a:r>
              <a:rPr lang="en-US" dirty="0" smtClean="0"/>
              <a:t>(</a:t>
            </a:r>
            <a:r>
              <a:rPr lang="en-US" dirty="0" smtClean="0"/>
              <a:t>Trinity River Campus</a:t>
            </a:r>
            <a:r>
              <a:rPr lang="en-US" dirty="0" smtClean="0"/>
              <a:t>), </a:t>
            </a:r>
            <a:r>
              <a:rPr lang="en-US" dirty="0"/>
              <a:t>and </a:t>
            </a:r>
          </a:p>
          <a:p>
            <a:pPr lvl="1"/>
            <a:r>
              <a:rPr lang="en-US" dirty="0"/>
              <a:t>Fort Worth ISD Department of Technology (Industrial Partner).</a:t>
            </a:r>
          </a:p>
          <a:p>
            <a:r>
              <a:rPr lang="en-US" dirty="0"/>
              <a:t>What Students will be able to earn through the program;</a:t>
            </a:r>
          </a:p>
          <a:p>
            <a:pPr lvl="1"/>
            <a:r>
              <a:rPr lang="en-US" dirty="0"/>
              <a:t>High School Diploma with </a:t>
            </a:r>
            <a:r>
              <a:rPr lang="en-US" dirty="0" smtClean="0"/>
              <a:t>Business and Industry Endorsement,</a:t>
            </a:r>
            <a:endParaRPr lang="en-US" dirty="0"/>
          </a:p>
          <a:p>
            <a:pPr lvl="1"/>
            <a:r>
              <a:rPr lang="en-US" dirty="0"/>
              <a:t>Associate of  Applied Science in Cyber Security, and</a:t>
            </a:r>
          </a:p>
          <a:p>
            <a:pPr lvl="1"/>
            <a:r>
              <a:rPr lang="en-US" dirty="0"/>
              <a:t>Industrial Certifications in Cyber Security and Ethical Hacking.</a:t>
            </a:r>
          </a:p>
          <a:p>
            <a:pPr marL="231775" lvl="1" indent="0">
              <a:buNone/>
            </a:pPr>
            <a:endParaRPr lang="en-US"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BB547-A752-4D7F-9CC1-842F5AED130E}"/>
              </a:ext>
            </a:extLst>
          </p:cNvPr>
          <p:cNvPicPr>
            <a:picLocks noChangeAspect="1"/>
          </p:cNvPicPr>
          <p:nvPr/>
        </p:nvPicPr>
        <p:blipFill>
          <a:blip r:embed="rId2"/>
          <a:stretch>
            <a:fillRect/>
          </a:stretch>
        </p:blipFill>
        <p:spPr>
          <a:xfrm rot="664031">
            <a:off x="6393870" y="2426916"/>
            <a:ext cx="5562600" cy="1288396"/>
          </a:xfrm>
          <a:prstGeom prst="rect">
            <a:avLst/>
          </a:prstGeom>
        </p:spPr>
      </p:pic>
      <p:pic>
        <p:nvPicPr>
          <p:cNvPr id="4" name="Picture 3">
            <a:extLst>
              <a:ext uri="{FF2B5EF4-FFF2-40B4-BE49-F238E27FC236}">
                <a16:creationId xmlns:a16="http://schemas.microsoft.com/office/drawing/2014/main" id="{F96D8E60-A00E-41CF-9C2C-81ED2AFED77A}"/>
              </a:ext>
            </a:extLst>
          </p:cNvPr>
          <p:cNvPicPr>
            <a:picLocks noChangeAspect="1"/>
          </p:cNvPicPr>
          <p:nvPr/>
        </p:nvPicPr>
        <p:blipFill>
          <a:blip r:embed="rId3"/>
          <a:stretch>
            <a:fillRect/>
          </a:stretch>
        </p:blipFill>
        <p:spPr>
          <a:xfrm rot="20743282">
            <a:off x="231441" y="2341260"/>
            <a:ext cx="3677255" cy="1114411"/>
          </a:xfrm>
          <a:prstGeom prst="rect">
            <a:avLst/>
          </a:prstGeom>
        </p:spPr>
      </p:pic>
      <p:sp>
        <p:nvSpPr>
          <p:cNvPr id="2" name="Title 1"/>
          <p:cNvSpPr>
            <a:spLocks noGrp="1"/>
          </p:cNvSpPr>
          <p:nvPr>
            <p:ph type="title"/>
          </p:nvPr>
        </p:nvSpPr>
        <p:spPr/>
        <p:txBody>
          <a:bodyPr/>
          <a:lstStyle/>
          <a:p>
            <a:r>
              <a:rPr lang="en-US" dirty="0"/>
              <a:t>Is Cyber Security Important?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hlinkClick r:id="rId4"/>
              </a:rPr>
              <a:t>Were you affected?</a:t>
            </a:r>
            <a:r>
              <a:rPr lang="en-US" dirty="0"/>
              <a:t>- Equifax Data Breach</a:t>
            </a:r>
          </a:p>
        </p:txBody>
      </p:sp>
      <p:pic>
        <p:nvPicPr>
          <p:cNvPr id="6" name="Picture 5">
            <a:extLst>
              <a:ext uri="{FF2B5EF4-FFF2-40B4-BE49-F238E27FC236}">
                <a16:creationId xmlns:a16="http://schemas.microsoft.com/office/drawing/2014/main" id="{C53EB227-E88B-4ABE-8F4E-C6E82C2E7C90}"/>
              </a:ext>
            </a:extLst>
          </p:cNvPr>
          <p:cNvPicPr>
            <a:picLocks noChangeAspect="1"/>
          </p:cNvPicPr>
          <p:nvPr/>
        </p:nvPicPr>
        <p:blipFill>
          <a:blip r:embed="rId5"/>
          <a:stretch>
            <a:fillRect/>
          </a:stretch>
        </p:blipFill>
        <p:spPr>
          <a:xfrm>
            <a:off x="2894012" y="5270402"/>
            <a:ext cx="5838825" cy="1206598"/>
          </a:xfrm>
          <a:prstGeom prst="rect">
            <a:avLst/>
          </a:prstGeom>
        </p:spPr>
      </p:pic>
    </p:spTree>
    <p:extLst>
      <p:ext uri="{BB962C8B-B14F-4D97-AF65-F5344CB8AC3E}">
        <p14:creationId xmlns:p14="http://schemas.microsoft.com/office/powerpoint/2010/main" val="383528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Cyber Security?</a:t>
            </a:r>
          </a:p>
        </p:txBody>
      </p:sp>
      <p:sp>
        <p:nvSpPr>
          <p:cNvPr id="3" name="Content Placeholder 2"/>
          <p:cNvSpPr>
            <a:spLocks noGrp="1"/>
          </p:cNvSpPr>
          <p:nvPr>
            <p:ph sz="half" idx="1"/>
          </p:nvPr>
        </p:nvSpPr>
        <p:spPr/>
        <p:txBody>
          <a:bodyPr>
            <a:normAutofit fontScale="92500" lnSpcReduction="10000"/>
          </a:bodyPr>
          <a:lstStyle/>
          <a:p>
            <a:pPr marL="0" indent="0" algn="ctr">
              <a:buNone/>
            </a:pPr>
            <a:r>
              <a:rPr lang="en-US" dirty="0"/>
              <a:t>Workforce Needs</a:t>
            </a:r>
          </a:p>
          <a:p>
            <a:r>
              <a:rPr lang="en-US" dirty="0"/>
              <a:t>Keeping information safe and preventing data hacking are top priorities as our world becomes more automated.</a:t>
            </a:r>
          </a:p>
          <a:p>
            <a:r>
              <a:rPr lang="en-US" dirty="0"/>
              <a:t>Demand for information security analysts is growing.  We need professionals who can develop innovative solutions that prevent hackers from stealing critical information or causing problems for computer networks.</a:t>
            </a:r>
          </a:p>
        </p:txBody>
      </p:sp>
      <p:sp>
        <p:nvSpPr>
          <p:cNvPr id="7" name="Content Placeholder 6"/>
          <p:cNvSpPr>
            <a:spLocks noGrp="1"/>
          </p:cNvSpPr>
          <p:nvPr>
            <p:ph sz="half" idx="2"/>
          </p:nvPr>
        </p:nvSpPr>
        <p:spPr/>
        <p:txBody>
          <a:bodyPr>
            <a:normAutofit fontScale="92500" lnSpcReduction="10000"/>
          </a:bodyPr>
          <a:lstStyle/>
          <a:p>
            <a:pPr marL="0" indent="0" algn="ctr">
              <a:buNone/>
            </a:pPr>
            <a:r>
              <a:rPr lang="en-US" dirty="0"/>
              <a:t>Cybersecurity Employment Statistics</a:t>
            </a:r>
          </a:p>
          <a:p>
            <a:r>
              <a:rPr lang="en-US" dirty="0"/>
              <a:t>Average Salary (2018)- $102,470.</a:t>
            </a:r>
          </a:p>
          <a:p>
            <a:r>
              <a:rPr lang="en-US" dirty="0"/>
              <a:t>Dallas- Fort Worth has the 3</a:t>
            </a:r>
            <a:r>
              <a:rPr lang="en-US" baseline="30000" dirty="0"/>
              <a:t>rd</a:t>
            </a:r>
            <a:r>
              <a:rPr lang="en-US" dirty="0"/>
              <a:t> highest employment level for Information Security Analysts in the nation.</a:t>
            </a:r>
          </a:p>
          <a:p>
            <a:r>
              <a:rPr lang="en-US" dirty="0"/>
              <a:t>34% Projected Job Growth in the next ten years.</a:t>
            </a:r>
          </a:p>
          <a:p>
            <a:endParaRPr lang="en-US" dirty="0"/>
          </a:p>
        </p:txBody>
      </p:sp>
    </p:spTree>
    <p:extLst>
      <p:ext uri="{BB962C8B-B14F-4D97-AF65-F5344CB8AC3E}">
        <p14:creationId xmlns:p14="http://schemas.microsoft.com/office/powerpoint/2010/main" val="96699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Innovation</a:t>
            </a:r>
          </a:p>
        </p:txBody>
      </p:sp>
      <p:sp>
        <p:nvSpPr>
          <p:cNvPr id="3" name="Content Placeholder 2"/>
          <p:cNvSpPr>
            <a:spLocks noGrp="1"/>
          </p:cNvSpPr>
          <p:nvPr>
            <p:ph idx="1"/>
          </p:nvPr>
        </p:nvSpPr>
        <p:spPr/>
        <p:txBody>
          <a:bodyPr/>
          <a:lstStyle/>
          <a:p>
            <a:r>
              <a:rPr lang="en-US" sz="3199">
                <a:solidFill>
                  <a:schemeClr val="tx1"/>
                </a:solidFill>
              </a:rPr>
              <a:t>Developing the Curriculum and Course Articulation</a:t>
            </a:r>
          </a:p>
          <a:p>
            <a:r>
              <a:rPr lang="en-US" sz="3199">
                <a:solidFill>
                  <a:schemeClr val="tx1"/>
                </a:solidFill>
              </a:rPr>
              <a:t>Exploratory Innovative Foundations Course</a:t>
            </a:r>
          </a:p>
          <a:p>
            <a:r>
              <a:rPr lang="en-US" sz="3199">
                <a:solidFill>
                  <a:schemeClr val="tx1"/>
                </a:solidFill>
              </a:rPr>
              <a:t>Co-Requisite Courses to Enhance Experience</a:t>
            </a:r>
          </a:p>
          <a:p>
            <a:r>
              <a:rPr lang="en-US" sz="3199">
                <a:solidFill>
                  <a:schemeClr val="tx1"/>
                </a:solidFill>
              </a:rPr>
              <a:t>Sequencing To Maximize Student Choice and Success</a:t>
            </a:r>
          </a:p>
          <a:p>
            <a:r>
              <a:rPr lang="en-US" sz="3199">
                <a:solidFill>
                  <a:schemeClr val="tx1"/>
                </a:solidFill>
              </a:rPr>
              <a:t>Embedded Certification Opportunities</a:t>
            </a:r>
          </a:p>
          <a:p>
            <a:pPr lvl="1"/>
            <a:r>
              <a:rPr lang="en-US" sz="2133">
                <a:solidFill>
                  <a:schemeClr val="tx1"/>
                </a:solidFill>
              </a:rPr>
              <a:t>Recognized, Stackable, Culminating, Valuable</a:t>
            </a:r>
          </a:p>
          <a:p>
            <a:pPr marL="0" indent="0">
              <a:buNone/>
            </a:pPr>
            <a:endParaRPr lang="en-US" sz="2666">
              <a:solidFill>
                <a:schemeClr val="tx1"/>
              </a:solidFill>
            </a:endParaRPr>
          </a:p>
          <a:p>
            <a:pPr marL="0" indent="0">
              <a:buNone/>
            </a:pPr>
            <a:r>
              <a:rPr lang="en-US" sz="2666" b="1">
                <a:solidFill>
                  <a:schemeClr val="tx1"/>
                </a:solidFill>
              </a:rPr>
              <a:t>Don’t be afraid to be outside of the box and lean on your partners!</a:t>
            </a:r>
          </a:p>
          <a:p>
            <a:endParaRPr lang="en-US"/>
          </a:p>
        </p:txBody>
      </p:sp>
    </p:spTree>
    <p:extLst>
      <p:ext uri="{BB962C8B-B14F-4D97-AF65-F5344CB8AC3E}">
        <p14:creationId xmlns:p14="http://schemas.microsoft.com/office/powerpoint/2010/main" val="187646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ASSOCIATES OF APPLIED SCIENCE DEGREE- TCC </a:t>
            </a:r>
            <a:r>
              <a:rPr lang="en-US" dirty="0" smtClean="0"/>
              <a:t>Trinity River</a:t>
            </a:r>
            <a:endParaRPr lang="en-US" dirty="0"/>
          </a:p>
        </p:txBody>
      </p:sp>
      <p:sp>
        <p:nvSpPr>
          <p:cNvPr id="2" name="Content Placeholder 1"/>
          <p:cNvSpPr>
            <a:spLocks noGrp="1"/>
          </p:cNvSpPr>
          <p:nvPr>
            <p:ph idx="1"/>
          </p:nvPr>
        </p:nvSpPr>
        <p:spPr/>
        <p:txBody>
          <a:bodyPr/>
          <a:lstStyle/>
          <a:p>
            <a:r>
              <a:rPr lang="en-US" dirty="0">
                <a:hlinkClick r:id="rId2"/>
              </a:rPr>
              <a:t>VISIT  TCCD WEBSITE</a:t>
            </a:r>
            <a:endParaRPr lang="en-US" dirty="0"/>
          </a:p>
          <a:p>
            <a:r>
              <a:rPr lang="en-US" dirty="0"/>
              <a:t>Cybersecurity Certification- 27 semester credit hours,</a:t>
            </a:r>
          </a:p>
          <a:p>
            <a:r>
              <a:rPr lang="en-US" dirty="0"/>
              <a:t>Ethical Hacking Certification- 47 semester credit hours,</a:t>
            </a:r>
          </a:p>
          <a:p>
            <a:r>
              <a:rPr lang="en-US" dirty="0"/>
              <a:t>Associate of Applied Science- 60 semester credit hours (includes both the Cybersecurity and Ethical Hacking Certification).</a:t>
            </a:r>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HISD-Template-2014-Widescreen">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ACCA541BBCF4B846D741D45D23444" ma:contentTypeVersion="13" ma:contentTypeDescription="Create a new document." ma:contentTypeScope="" ma:versionID="3be356521e9b965c86e9727268335a07">
  <xsd:schema xmlns:xsd="http://www.w3.org/2001/XMLSchema" xmlns:xs="http://www.w3.org/2001/XMLSchema" xmlns:p="http://schemas.microsoft.com/office/2006/metadata/properties" xmlns:ns3="bdf83477-15d4-4aa6-8db9-21e5a3af6c63" xmlns:ns4="356a1482-f245-4816-8337-2654015016aa" targetNamespace="http://schemas.microsoft.com/office/2006/metadata/properties" ma:root="true" ma:fieldsID="3dea544dfcf12f405611a59c47edea2c" ns3:_="" ns4:_="">
    <xsd:import namespace="bdf83477-15d4-4aa6-8db9-21e5a3af6c63"/>
    <xsd:import namespace="356a1482-f245-4816-8337-2654015016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3477-15d4-4aa6-8db9-21e5a3af6c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6a1482-f245-4816-8337-2654015016a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29EB9-378E-4E7A-B570-CB61E6D9DAAA}">
  <ds:schemaRefs>
    <ds:schemaRef ds:uri="http://schemas.microsoft.com/office/2006/metadata/properties"/>
    <ds:schemaRef ds:uri="http://schemas.microsoft.com/office/2006/documentManagement/types"/>
    <ds:schemaRef ds:uri="bdf83477-15d4-4aa6-8db9-21e5a3af6c63"/>
    <ds:schemaRef ds:uri="http://purl.org/dc/terms/"/>
    <ds:schemaRef ds:uri="http://schemas.openxmlformats.org/package/2006/metadata/core-properties"/>
    <ds:schemaRef ds:uri="http://purl.org/dc/dcmitype/"/>
    <ds:schemaRef ds:uri="http://schemas.microsoft.com/office/infopath/2007/PartnerControls"/>
    <ds:schemaRef ds:uri="356a1482-f245-4816-8337-2654015016aa"/>
    <ds:schemaRef ds:uri="http://purl.org/dc/elements/1.1/"/>
    <ds:schemaRef ds:uri="http://www.w3.org/XML/1998/namespace"/>
  </ds:schemaRefs>
</ds:datastoreItem>
</file>

<file path=customXml/itemProps2.xml><?xml version="1.0" encoding="utf-8"?>
<ds:datastoreItem xmlns:ds="http://schemas.openxmlformats.org/officeDocument/2006/customXml" ds:itemID="{BA49CC13-92DA-4EC9-A8CD-FE8E3DDCAD6D}">
  <ds:schemaRefs>
    <ds:schemaRef ds:uri="http://schemas.microsoft.com/sharepoint/v3/contenttype/forms"/>
  </ds:schemaRefs>
</ds:datastoreItem>
</file>

<file path=customXml/itemProps3.xml><?xml version="1.0" encoding="utf-8"?>
<ds:datastoreItem xmlns:ds="http://schemas.openxmlformats.org/officeDocument/2006/customXml" ds:itemID="{0716C822-99DF-431B-BF3C-81BBDBF6B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3477-15d4-4aa6-8db9-21e5a3af6c63"/>
    <ds:schemaRef ds:uri="356a1482-f245-4816-8337-265401501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520</TotalTime>
  <Words>648</Words>
  <Application>Microsoft Office PowerPoint</Application>
  <PresentationFormat>Custom</PresentationFormat>
  <Paragraphs>90</Paragraphs>
  <Slides>12</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ＭＳ Ｐゴシック</vt:lpstr>
      <vt:lpstr>Arial</vt:lpstr>
      <vt:lpstr>Bookman Old Style</vt:lpstr>
      <vt:lpstr>Calibri</vt:lpstr>
      <vt:lpstr>Corbel</vt:lpstr>
      <vt:lpstr>Georgia</vt:lpstr>
      <vt:lpstr>Rockwell</vt:lpstr>
      <vt:lpstr>Digital Blue Tunnel 16x9</vt:lpstr>
      <vt:lpstr>HISD-Template-2014-Widescreen</vt:lpstr>
      <vt:lpstr>Damask</vt:lpstr>
      <vt:lpstr>Eastern Hills HS       Cyber Security P-TECH</vt:lpstr>
      <vt:lpstr>Making PTECH a Reality: Planning Year 101</vt:lpstr>
      <vt:lpstr>WHAT IS PATHWAYS IN TECHNOLOGY       (P-TECH)?</vt:lpstr>
      <vt:lpstr>PowerPoint Presentation</vt:lpstr>
      <vt:lpstr>CYBERSECURITY P-TECH AT EHHS</vt:lpstr>
      <vt:lpstr>Is Cyber Security Important?</vt:lpstr>
      <vt:lpstr>Why Cyber Security?</vt:lpstr>
      <vt:lpstr>Innovation</vt:lpstr>
      <vt:lpstr>ASSOCIATES OF APPLIED SCIENCE DEGREE- TCC Trinity River</vt:lpstr>
      <vt:lpstr>PTECH Culture</vt:lpstr>
      <vt:lpstr>SCHOOL WITHIN A SCHOOL</vt:lpstr>
      <vt:lpstr>SUMMER BRIDGE CAMP</vt:lpstr>
    </vt:vector>
  </TitlesOfParts>
  <Company>Fort Worth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Hills HS       Cyber Security P-TECH</dc:title>
  <dc:creator>Benton, Marcus</dc:creator>
  <cp:lastModifiedBy>Denton, Mark</cp:lastModifiedBy>
  <cp:revision>20</cp:revision>
  <cp:lastPrinted>2019-07-31T18:24:05Z</cp:lastPrinted>
  <dcterms:created xsi:type="dcterms:W3CDTF">2019-07-22T15:34:37Z</dcterms:created>
  <dcterms:modified xsi:type="dcterms:W3CDTF">2019-09-11T21:21:40Z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0x01010035AACCA541BBCF4B846D741D45D23444</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