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jpg" ContentType="image/jpe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 <Relationship Id="rId11" Type="http://schemas.openxmlformats.org/officeDocument/2006/relationships/slide" Target="slides/slide9.xml"/>
 <Relationship Id="rId12" Type="http://schemas.openxmlformats.org/officeDocument/2006/relationships/slide" Target="slides/slide10.xml"/>
 <Relationship Id="rId13" Type="http://schemas.openxmlformats.org/officeDocument/2006/relationships/slide" Target="slides/slide11.xml"/>
 <Relationship Id="rId14" Type="http://schemas.openxmlformats.org/officeDocument/2006/relationships/slide" Target="slides/slide12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50356798667_a3e22890f61.jpg"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1574355646_97c9d88d7110.jpg"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4332841645_52b2638d3111.jpg"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40178727275_5920f7002312.jp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50356798667_a3e22890f62.jp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4574281039_a61af48a363.jp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6510934443_8bd2942b794.jp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3449938355_4084d1c6295.jp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14254267050_609f895b926.jp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2255467740_b8e02d09217.jp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8656693270_1500e146b68.jpg"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5686387352_76b39274a5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title 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1905000"/>
            <a:ext cx="4762500" cy="47625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190500"/>
            <a:ext cx="9144000" cy="1905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2800" u="none">
                <a:solidFill>
                  <a:srgbClr val="000000"/>
                </a:solidFill>
                <a:latin typeface="Calibri"/>
              </a:rPr>
              <a:t>Be Kind</a:t>
            </a:r>
            <a:br/>
            <a:r>
              <a:rPr b="true" i="false" strike="noStrike" sz="2200" u="none">
                <a:solidFill>
                  <a:srgbClr val="000000"/>
                </a:solidFill>
                <a:latin typeface="Calibri"/>
              </a:rPr>
              <a:t>DCSD SWAAAC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say, "Thank you."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895350"/>
            <a:ext cx="4762500" cy="31623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say, "Good work!"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309813" y="95250"/>
            <a:ext cx="4524375" cy="47625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make people happy when I say and do kind things.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95250"/>
            <a:ext cx="4762500" cy="47625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say and do kind things.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help.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890588"/>
            <a:ext cx="4762500" cy="3171825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give gifts.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314325"/>
            <a:ext cx="4762500" cy="432435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share.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95250"/>
            <a:ext cx="4762500" cy="47625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play with my friend.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be a good listener.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smile.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86088" y="95250"/>
            <a:ext cx="3171825" cy="47625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0" y="5238750"/>
            <a:ext cx="9144000" cy="952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000" u="none">
                <a:solidFill>
                  <a:srgbClr val="000000"/>
                </a:solidFill>
                <a:latin typeface="Calibri"/>
              </a:rPr>
              <a:t>I can say, "You look good!"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DCSD SWAAAC</dc:creator>
  <cp:lastModifiedBy>Unknown Creator</cp:lastModifiedBy>
  <dcterms:created xsi:type="dcterms:W3CDTF">2021-08-23T11:03:34-05:00</dcterms:created>
  <dcterms:modified xsi:type="dcterms:W3CDTF">2021-08-23T11:03:34-05:00</dcterms:modified>
  <dc:title>Be Kind</dc:title>
  <dc:description>May not be sold.</dc:description>
  <dc:subject>Downloaded book from Tar Heel Reader</dc:subject>
  <cp:keywords>kind, kindness, can, say, do, core</cp:keywords>
  <cp:category>Peop, Recr</cp:category>
</cp:coreProperties>
</file>