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658CC-F35B-4622-80F2-9390BFA115A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E13FF-4F95-41F1-A112-EED8A7BF7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2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5/12/2018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981325"/>
            <a:ext cx="4762500" cy="2609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0500"/>
            <a:ext cx="9144000" cy="19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>
                <a:solidFill>
                  <a:srgbClr val="000000"/>
                </a:solidFill>
                <a:latin typeface="Calibri"/>
              </a:rPr>
              <a:t>I love Christmas!</a:t>
            </a:r>
            <a:r>
              <a:t/>
            </a:r>
            <a:br/>
            <a:r>
              <a:rPr sz="2200" b="1" i="0" u="none" strike="noStrike">
                <a:solidFill>
                  <a:srgbClr val="000000"/>
                </a:solidFill>
                <a:latin typeface="Calibri"/>
              </a:rPr>
              <a:t>Jane Farrall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 sushi.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171575"/>
            <a:ext cx="4762500" cy="2609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23963"/>
            <a:ext cx="4762500" cy="2505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 chicks!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 baskets.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5250"/>
            <a:ext cx="47625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But I think I prefer Easter.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171575"/>
            <a:ext cx="4762500" cy="2609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 eggs.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747713"/>
            <a:ext cx="4762500" cy="3457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the Christmas bunny.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171575"/>
            <a:ext cx="4762500" cy="2609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 bonnets.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95250"/>
            <a:ext cx="356235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 buns.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171575"/>
            <a:ext cx="4762500" cy="2609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really love Christmas.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 love Christmas bubbles.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69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Christmas!</dc:title>
  <dc:subject>Downloaded book from Tar Heel Reader</dc:subject>
  <dc:creator>Jane Farrall</dc:creator>
  <cp:keywords>Easter</cp:keywords>
  <dc:description>May not be sold.</dc:description>
  <cp:lastModifiedBy>Cullen, Kellie</cp:lastModifiedBy>
  <cp:revision>1</cp:revision>
  <dcterms:created xsi:type="dcterms:W3CDTF">2018-12-05T14:26:34Z</dcterms:created>
  <dcterms:modified xsi:type="dcterms:W3CDTF">2018-12-05T17:38:53Z</dcterms:modified>
  <cp:category>Holi</cp:category>
</cp:coreProperties>
</file>