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98" r:id="rId2"/>
    <p:sldMasterId id="2147484108" r:id="rId3"/>
    <p:sldMasterId id="2147484125" r:id="rId4"/>
  </p:sldMasterIdLst>
  <p:notesMasterIdLst>
    <p:notesMasterId r:id="rId33"/>
  </p:notesMasterIdLst>
  <p:sldIdLst>
    <p:sldId id="256" r:id="rId5"/>
    <p:sldId id="275" r:id="rId6"/>
    <p:sldId id="258" r:id="rId7"/>
    <p:sldId id="281" r:id="rId8"/>
    <p:sldId id="273" r:id="rId9"/>
    <p:sldId id="264" r:id="rId10"/>
    <p:sldId id="282" r:id="rId11"/>
    <p:sldId id="260" r:id="rId12"/>
    <p:sldId id="259" r:id="rId13"/>
    <p:sldId id="276" r:id="rId14"/>
    <p:sldId id="283" r:id="rId15"/>
    <p:sldId id="274" r:id="rId16"/>
    <p:sldId id="278" r:id="rId17"/>
    <p:sldId id="277" r:id="rId18"/>
    <p:sldId id="279" r:id="rId19"/>
    <p:sldId id="280" r:id="rId20"/>
    <p:sldId id="284" r:id="rId21"/>
    <p:sldId id="285" r:id="rId22"/>
    <p:sldId id="257" r:id="rId23"/>
    <p:sldId id="293" r:id="rId24"/>
    <p:sldId id="511" r:id="rId25"/>
    <p:sldId id="515" r:id="rId26"/>
    <p:sldId id="519" r:id="rId27"/>
    <p:sldId id="512" r:id="rId28"/>
    <p:sldId id="517" r:id="rId29"/>
    <p:sldId id="520" r:id="rId30"/>
    <p:sldId id="268" r:id="rId31"/>
    <p:sldId id="272"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7B5"/>
    <a:srgbClr val="0E4B54"/>
    <a:srgbClr val="C41230"/>
    <a:srgbClr val="44919F"/>
    <a:srgbClr val="62B38C"/>
    <a:srgbClr val="43AB60"/>
    <a:srgbClr val="109C29"/>
    <a:srgbClr val="72AEBB"/>
    <a:srgbClr val="28555D"/>
    <a:srgbClr val="DA76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
    <p:restoredTop sz="89166" autoAdjust="0"/>
  </p:normalViewPr>
  <p:slideViewPr>
    <p:cSldViewPr snapToGrid="0">
      <p:cViewPr varScale="1">
        <p:scale>
          <a:sx n="102" d="100"/>
          <a:sy n="102" d="100"/>
        </p:scale>
        <p:origin x="13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67FD0-3D27-40F4-8724-EBEA942CEECF}"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A59A0-FA60-4206-AE64-454BB3949D7D}" type="slidenum">
              <a:rPr lang="en-US" smtClean="0"/>
              <a:t>‹#›</a:t>
            </a:fld>
            <a:endParaRPr lang="en-US"/>
          </a:p>
        </p:txBody>
      </p:sp>
    </p:spTree>
    <p:extLst>
      <p:ext uri="{BB962C8B-B14F-4D97-AF65-F5344CB8AC3E}">
        <p14:creationId xmlns:p14="http://schemas.microsoft.com/office/powerpoint/2010/main" val="374328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CA59A0-FA60-4206-AE64-454BB3949D7D}" type="slidenum">
              <a:rPr lang="en-US" smtClean="0"/>
              <a:t>1</a:t>
            </a:fld>
            <a:endParaRPr lang="en-US"/>
          </a:p>
        </p:txBody>
      </p:sp>
    </p:spTree>
    <p:extLst>
      <p:ext uri="{BB962C8B-B14F-4D97-AF65-F5344CB8AC3E}">
        <p14:creationId xmlns:p14="http://schemas.microsoft.com/office/powerpoint/2010/main" val="262821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24565-9661-4603-AE63-D1FBB85DB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91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24565-9661-4603-AE63-D1FBB85DB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29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24565-9661-4603-AE63-D1FBB85DB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39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970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latin typeface="Gill Sans MT" panose="020B0502020104020203" pitchFamily="34" charset="0"/>
              </a:rPr>
              <a:t>See your CTE Coordinator or PSS Coordinator for details about each Capstone course.</a:t>
            </a:r>
            <a:br>
              <a:rPr lang="en-US" sz="1200" dirty="0">
                <a:solidFill>
                  <a:schemeClr val="bg2">
                    <a:lumMod val="25000"/>
                  </a:schemeClr>
                </a:solidFill>
                <a:latin typeface="Gill Sans MT" panose="020B0502020104020203" pitchFamily="34" charset="0"/>
              </a:rPr>
            </a:br>
            <a:r>
              <a:rPr lang="en-US" sz="1200" dirty="0">
                <a:solidFill>
                  <a:schemeClr val="bg2">
                    <a:lumMod val="25000"/>
                  </a:schemeClr>
                </a:solidFill>
                <a:latin typeface="Gill Sans MT" panose="020B0502020104020203" pitchFamily="34" charset="0"/>
              </a:rPr>
              <a:t>Students and parents are expected to attend a program orientation to discuss further requirements and paperwork</a:t>
            </a:r>
          </a:p>
          <a:p>
            <a:endParaRPr lang="en-US" dirty="0"/>
          </a:p>
        </p:txBody>
      </p:sp>
      <p:sp>
        <p:nvSpPr>
          <p:cNvPr id="4" name="Slide Number Placeholder 3"/>
          <p:cNvSpPr>
            <a:spLocks noGrp="1"/>
          </p:cNvSpPr>
          <p:nvPr>
            <p:ph type="sldNum" sz="quarter" idx="5"/>
          </p:nvPr>
        </p:nvSpPr>
        <p:spPr/>
        <p:txBody>
          <a:bodyPr/>
          <a:lstStyle/>
          <a:p>
            <a:fld id="{95CA59A0-FA60-4206-AE64-454BB3949D7D}" type="slidenum">
              <a:rPr lang="en-US" smtClean="0"/>
              <a:t>27</a:t>
            </a:fld>
            <a:endParaRPr lang="en-US"/>
          </a:p>
        </p:txBody>
      </p:sp>
    </p:spTree>
    <p:extLst>
      <p:ext uri="{BB962C8B-B14F-4D97-AF65-F5344CB8AC3E}">
        <p14:creationId xmlns:p14="http://schemas.microsoft.com/office/powerpoint/2010/main" val="1606534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CA59A0-FA60-4206-AE64-454BB3949D7D}" type="slidenum">
              <a:rPr lang="en-US" smtClean="0"/>
              <a:t>28</a:t>
            </a:fld>
            <a:endParaRPr lang="en-US"/>
          </a:p>
        </p:txBody>
      </p:sp>
    </p:spTree>
    <p:extLst>
      <p:ext uri="{BB962C8B-B14F-4D97-AF65-F5344CB8AC3E}">
        <p14:creationId xmlns:p14="http://schemas.microsoft.com/office/powerpoint/2010/main" val="2686069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Fort Worth Chamber of Commerce, the Fort Worth Metropolitan Black Chamber of Commerce and the </a:t>
            </a:r>
            <a:br>
              <a:rPr lang="en-US" dirty="0"/>
            </a:br>
            <a:r>
              <a:rPr lang="en-US" dirty="0"/>
              <a:t>Fort Worth Hispanic Chamber of Commerce view collaboration by employers with the school district as </a:t>
            </a:r>
            <a:br>
              <a:rPr lang="en-US" dirty="0"/>
            </a:br>
            <a:r>
              <a:rPr lang="en-US" dirty="0"/>
              <a:t>a best practice for talent development, attraction and retention. </a:t>
            </a:r>
          </a:p>
          <a:p>
            <a:endParaRPr lang="en-US" dirty="0"/>
          </a:p>
          <a:p>
            <a:r>
              <a:rPr lang="en-US" dirty="0"/>
              <a:t>Other community partners include the City of Fort Worth, Tarrant County College, Workforce Solutions for Tarrant County, Texas Wesleyan University and others.</a:t>
            </a:r>
          </a:p>
          <a:p>
            <a:endParaRPr lang="en-US" dirty="0"/>
          </a:p>
        </p:txBody>
      </p:sp>
      <p:sp>
        <p:nvSpPr>
          <p:cNvPr id="4" name="Slide Number Placeholder 3"/>
          <p:cNvSpPr>
            <a:spLocks noGrp="1"/>
          </p:cNvSpPr>
          <p:nvPr>
            <p:ph type="sldNum" sz="quarter" idx="5"/>
          </p:nvPr>
        </p:nvSpPr>
        <p:spPr/>
        <p:txBody>
          <a:bodyPr/>
          <a:lstStyle/>
          <a:p>
            <a:fld id="{95CA59A0-FA60-4206-AE64-454BB3949D7D}" type="slidenum">
              <a:rPr lang="en-US" smtClean="0"/>
              <a:t>5</a:t>
            </a:fld>
            <a:endParaRPr lang="en-US"/>
          </a:p>
        </p:txBody>
      </p:sp>
    </p:spTree>
    <p:extLst>
      <p:ext uri="{BB962C8B-B14F-4D97-AF65-F5344CB8AC3E}">
        <p14:creationId xmlns:p14="http://schemas.microsoft.com/office/powerpoint/2010/main" val="3533975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These sites helped make VITAL LINK 2019 a success:</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Balfour Beatty Construction</a:t>
            </a:r>
          </a:p>
          <a:p>
            <a:r>
              <a:rPr lang="en-US" sz="1200" b="1" i="0" kern="1200">
                <a:solidFill>
                  <a:schemeClr val="tx1"/>
                </a:solidFill>
                <a:effectLst/>
                <a:latin typeface="+mn-lt"/>
                <a:ea typeface="+mn-ea"/>
                <a:cs typeface="+mn-cs"/>
              </a:rPr>
              <a:t>City of Benbrook</a:t>
            </a:r>
          </a:p>
          <a:p>
            <a:r>
              <a:rPr lang="en-US" sz="1200" b="1" i="0" kern="1200">
                <a:solidFill>
                  <a:schemeClr val="tx1"/>
                </a:solidFill>
                <a:effectLst/>
                <a:latin typeface="+mn-lt"/>
                <a:ea typeface="+mn-ea"/>
                <a:cs typeface="+mn-cs"/>
              </a:rPr>
              <a:t>City of Fort Worth Parks &amp; Community Services</a:t>
            </a:r>
          </a:p>
          <a:p>
            <a:r>
              <a:rPr lang="en-US" sz="1200" b="1" i="0" kern="1200">
                <a:solidFill>
                  <a:schemeClr val="tx1"/>
                </a:solidFill>
                <a:effectLst/>
                <a:latin typeface="+mn-lt"/>
                <a:ea typeface="+mn-ea"/>
                <a:cs typeface="+mn-cs"/>
              </a:rPr>
              <a:t>Cook Children’s Medical Center</a:t>
            </a:r>
          </a:p>
          <a:p>
            <a:r>
              <a:rPr lang="en-US" sz="1200" b="1" i="0" kern="1200">
                <a:solidFill>
                  <a:schemeClr val="tx1"/>
                </a:solidFill>
                <a:effectLst/>
                <a:latin typeface="+mn-lt"/>
                <a:ea typeface="+mn-ea"/>
                <a:cs typeface="+mn-cs"/>
              </a:rPr>
              <a:t>EECU</a:t>
            </a:r>
          </a:p>
          <a:p>
            <a:r>
              <a:rPr lang="en-US" sz="1200" b="1" i="0" kern="1200">
                <a:solidFill>
                  <a:schemeClr val="tx1"/>
                </a:solidFill>
                <a:effectLst/>
                <a:latin typeface="+mn-lt"/>
                <a:ea typeface="+mn-ea"/>
                <a:cs typeface="+mn-cs"/>
              </a:rPr>
              <a:t>Exelon Corporation</a:t>
            </a:r>
          </a:p>
          <a:p>
            <a:r>
              <a:rPr lang="en-US" sz="1200" b="1" i="0" kern="1200">
                <a:solidFill>
                  <a:schemeClr val="tx1"/>
                </a:solidFill>
                <a:effectLst/>
                <a:latin typeface="+mn-lt"/>
                <a:ea typeface="+mn-ea"/>
                <a:cs typeface="+mn-cs"/>
              </a:rPr>
              <a:t>Fort Worth Chamber of Commerce</a:t>
            </a:r>
          </a:p>
          <a:p>
            <a:r>
              <a:rPr lang="en-US" sz="1200" b="1" i="0" kern="1200">
                <a:solidFill>
                  <a:schemeClr val="tx1"/>
                </a:solidFill>
                <a:effectLst/>
                <a:latin typeface="+mn-lt"/>
                <a:ea typeface="+mn-ea"/>
                <a:cs typeface="+mn-cs"/>
              </a:rPr>
              <a:t>Fort Worth Museum of Science and History</a:t>
            </a:r>
          </a:p>
          <a:p>
            <a:r>
              <a:rPr lang="en-US" sz="1200" b="1" i="0" kern="1200">
                <a:solidFill>
                  <a:schemeClr val="tx1"/>
                </a:solidFill>
                <a:effectLst/>
                <a:latin typeface="+mn-lt"/>
                <a:ea typeface="+mn-ea"/>
                <a:cs typeface="+mn-cs"/>
              </a:rPr>
              <a:t>Goodwill Industries of Fort Worth</a:t>
            </a:r>
          </a:p>
          <a:p>
            <a:r>
              <a:rPr lang="en-US" sz="1200" b="1" i="0" kern="1200" err="1">
                <a:solidFill>
                  <a:schemeClr val="tx1"/>
                </a:solidFill>
                <a:effectLst/>
                <a:latin typeface="+mn-lt"/>
                <a:ea typeface="+mn-ea"/>
                <a:cs typeface="+mn-cs"/>
              </a:rPr>
              <a:t>Linebarger</a:t>
            </a:r>
            <a:r>
              <a:rPr lang="en-US" sz="1200" b="1" i="0" kern="1200">
                <a:solidFill>
                  <a:schemeClr val="tx1"/>
                </a:solidFill>
                <a:effectLst/>
                <a:latin typeface="+mn-lt"/>
                <a:ea typeface="+mn-ea"/>
                <a:cs typeface="+mn-cs"/>
              </a:rPr>
              <a:t> </a:t>
            </a:r>
            <a:r>
              <a:rPr lang="en-US" sz="1200" b="1" i="0" kern="1200" err="1">
                <a:solidFill>
                  <a:schemeClr val="tx1"/>
                </a:solidFill>
                <a:effectLst/>
                <a:latin typeface="+mn-lt"/>
                <a:ea typeface="+mn-ea"/>
                <a:cs typeface="+mn-cs"/>
              </a:rPr>
              <a:t>Goggan</a:t>
            </a:r>
            <a:r>
              <a:rPr lang="en-US" sz="1200" b="1" i="0" kern="1200">
                <a:solidFill>
                  <a:schemeClr val="tx1"/>
                </a:solidFill>
                <a:effectLst/>
                <a:latin typeface="+mn-lt"/>
                <a:ea typeface="+mn-ea"/>
                <a:cs typeface="+mn-cs"/>
              </a:rPr>
              <a:t> Blair and Sampson, LLP</a:t>
            </a:r>
          </a:p>
          <a:p>
            <a:r>
              <a:rPr lang="en-US" sz="1200" b="1" i="0" kern="1200">
                <a:solidFill>
                  <a:schemeClr val="tx1"/>
                </a:solidFill>
                <a:effectLst/>
                <a:latin typeface="+mn-lt"/>
                <a:ea typeface="+mn-ea"/>
                <a:cs typeface="+mn-cs"/>
              </a:rPr>
              <a:t>Naval Air Station Joint Reserve Base Fort Worth</a:t>
            </a:r>
          </a:p>
          <a:p>
            <a:r>
              <a:rPr lang="en-US" sz="1200" b="1" i="0" kern="1200">
                <a:solidFill>
                  <a:schemeClr val="tx1"/>
                </a:solidFill>
                <a:effectLst/>
                <a:latin typeface="+mn-lt"/>
                <a:ea typeface="+mn-ea"/>
                <a:cs typeface="+mn-cs"/>
              </a:rPr>
              <a:t>North Central Texas Council of Governments</a:t>
            </a:r>
          </a:p>
          <a:p>
            <a:r>
              <a:rPr lang="en-US" sz="1200" b="1" i="0" kern="1200">
                <a:solidFill>
                  <a:schemeClr val="tx1"/>
                </a:solidFill>
                <a:effectLst/>
                <a:latin typeface="+mn-lt"/>
                <a:ea typeface="+mn-ea"/>
                <a:cs typeface="+mn-cs"/>
              </a:rPr>
              <a:t>Tarrant County College Northwest Campus</a:t>
            </a:r>
          </a:p>
          <a:p>
            <a:r>
              <a:rPr lang="en-US" sz="1200" b="1" i="0" kern="1200">
                <a:solidFill>
                  <a:schemeClr val="tx1"/>
                </a:solidFill>
                <a:effectLst/>
                <a:latin typeface="+mn-lt"/>
                <a:ea typeface="+mn-ea"/>
                <a:cs typeface="+mn-cs"/>
              </a:rPr>
              <a:t>Tarrant County College South Campus</a:t>
            </a:r>
          </a:p>
          <a:p>
            <a:r>
              <a:rPr lang="en-US" sz="1200" b="1" i="0" kern="1200">
                <a:solidFill>
                  <a:schemeClr val="tx1"/>
                </a:solidFill>
                <a:effectLst/>
                <a:latin typeface="+mn-lt"/>
                <a:ea typeface="+mn-ea"/>
                <a:cs typeface="+mn-cs"/>
              </a:rPr>
              <a:t>Texas </a:t>
            </a:r>
            <a:r>
              <a:rPr lang="en-US" sz="1200" b="1" i="0" kern="1200" err="1">
                <a:solidFill>
                  <a:schemeClr val="tx1"/>
                </a:solidFill>
                <a:effectLst/>
                <a:latin typeface="+mn-lt"/>
                <a:ea typeface="+mn-ea"/>
                <a:cs typeface="+mn-cs"/>
              </a:rPr>
              <a:t>Christiam</a:t>
            </a:r>
            <a:r>
              <a:rPr lang="en-US" sz="1200" b="1" i="0" kern="1200">
                <a:solidFill>
                  <a:schemeClr val="tx1"/>
                </a:solidFill>
                <a:effectLst/>
                <a:latin typeface="+mn-lt"/>
                <a:ea typeface="+mn-ea"/>
                <a:cs typeface="+mn-cs"/>
              </a:rPr>
              <a:t> University</a:t>
            </a:r>
          </a:p>
          <a:p>
            <a:r>
              <a:rPr lang="en-US" sz="1200" b="1" i="0" kern="1200">
                <a:solidFill>
                  <a:schemeClr val="tx1"/>
                </a:solidFill>
                <a:effectLst/>
                <a:latin typeface="+mn-lt"/>
                <a:ea typeface="+mn-ea"/>
                <a:cs typeface="+mn-cs"/>
              </a:rPr>
              <a:t>Trinity River Authority</a:t>
            </a:r>
          </a:p>
          <a:p>
            <a:r>
              <a:rPr lang="en-US" sz="1200" b="1" i="0" kern="1200">
                <a:solidFill>
                  <a:schemeClr val="tx1"/>
                </a:solidFill>
                <a:effectLst/>
                <a:latin typeface="+mn-lt"/>
                <a:ea typeface="+mn-ea"/>
                <a:cs typeface="+mn-cs"/>
              </a:rPr>
              <a:t>Univision</a:t>
            </a:r>
          </a:p>
          <a:p>
            <a:r>
              <a:rPr lang="en-US" sz="1200" b="1" i="0" kern="1200">
                <a:solidFill>
                  <a:schemeClr val="tx1"/>
                </a:solidFill>
                <a:effectLst/>
                <a:latin typeface="+mn-lt"/>
                <a:ea typeface="+mn-ea"/>
                <a:cs typeface="+mn-cs"/>
              </a:rPr>
              <a:t>Wells Fargo Advisors</a:t>
            </a:r>
          </a:p>
        </p:txBody>
      </p:sp>
      <p:sp>
        <p:nvSpPr>
          <p:cNvPr id="4" name="Slide Number Placeholder 3"/>
          <p:cNvSpPr>
            <a:spLocks noGrp="1"/>
          </p:cNvSpPr>
          <p:nvPr>
            <p:ph type="sldNum" sz="quarter" idx="10"/>
          </p:nvPr>
        </p:nvSpPr>
        <p:spPr/>
        <p:txBody>
          <a:bodyPr/>
          <a:lstStyle/>
          <a:p>
            <a:fld id="{95CA59A0-FA60-4206-AE64-454BB3949D7D}" type="slidenum">
              <a:rPr lang="en-US" smtClean="0"/>
              <a:t>6</a:t>
            </a:fld>
            <a:endParaRPr lang="en-US"/>
          </a:p>
        </p:txBody>
      </p:sp>
    </p:spTree>
    <p:extLst>
      <p:ext uri="{BB962C8B-B14F-4D97-AF65-F5344CB8AC3E}">
        <p14:creationId xmlns:p14="http://schemas.microsoft.com/office/powerpoint/2010/main" val="1407471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https://youtu.be/bBO679A20zc</a:t>
            </a:r>
          </a:p>
          <a:p>
            <a:endParaRPr lang="en-US" dirty="0"/>
          </a:p>
          <a:p>
            <a:r>
              <a:rPr lang="en-US" sz="1200" b="1" i="0" kern="1200" cap="all" dirty="0">
                <a:solidFill>
                  <a:schemeClr val="tx1"/>
                </a:solidFill>
                <a:effectLst/>
                <a:latin typeface="+mn-lt"/>
                <a:ea typeface="+mn-ea"/>
                <a:cs typeface="+mn-cs"/>
              </a:rPr>
              <a:t>SCHOOL AND BUSINESS LEADERS DISCUSS THE FUTURE OF FORT WORTH AT VIRTUAL SUMMIT</a:t>
            </a:r>
          </a:p>
          <a:p>
            <a:r>
              <a:rPr lang="en-US" sz="1200" b="0" i="0" kern="1200" dirty="0">
                <a:solidFill>
                  <a:schemeClr val="tx1"/>
                </a:solidFill>
                <a:effectLst/>
                <a:latin typeface="+mn-lt"/>
                <a:ea typeface="+mn-ea"/>
                <a:cs typeface="+mn-cs"/>
              </a:rPr>
              <a:t>Posted by Fort Worth ISD on 7/27/2020 10:00:00 AM</a:t>
            </a:r>
          </a:p>
          <a:p>
            <a:r>
              <a:rPr lang="en-US" sz="1200" b="0" i="0" kern="1200" dirty="0">
                <a:solidFill>
                  <a:schemeClr val="tx1"/>
                </a:solidFill>
                <a:effectLst/>
                <a:latin typeface="+mn-lt"/>
                <a:ea typeface="+mn-ea"/>
                <a:cs typeface="+mn-cs"/>
              </a:rPr>
              <a:t>The June 25 virtual summit, “Where the Best Begins,” was part of a partnership between Fort Worth ISD, Tarrant County College, and the Fort Worth Chamber of Commerce to better understand how education and industry can work together to meet the workforce needs in a post-COVID world.  Fort Worth Mayor Betsy Price shares the critical question that the City should ask.</a:t>
            </a:r>
          </a:p>
          <a:p>
            <a:endParaRPr lang="en-US" dirty="0"/>
          </a:p>
        </p:txBody>
      </p:sp>
      <p:sp>
        <p:nvSpPr>
          <p:cNvPr id="4" name="Slide Number Placeholder 3"/>
          <p:cNvSpPr>
            <a:spLocks noGrp="1"/>
          </p:cNvSpPr>
          <p:nvPr>
            <p:ph type="sldNum" sz="quarter" idx="10"/>
          </p:nvPr>
        </p:nvSpPr>
        <p:spPr/>
        <p:txBody>
          <a:bodyPr/>
          <a:lstStyle/>
          <a:p>
            <a:fld id="{95CA59A0-FA60-4206-AE64-454BB3949D7D}" type="slidenum">
              <a:rPr lang="en-US" smtClean="0"/>
              <a:t>8</a:t>
            </a:fld>
            <a:endParaRPr lang="en-US"/>
          </a:p>
        </p:txBody>
      </p:sp>
    </p:spTree>
    <p:extLst>
      <p:ext uri="{BB962C8B-B14F-4D97-AF65-F5344CB8AC3E}">
        <p14:creationId xmlns:p14="http://schemas.microsoft.com/office/powerpoint/2010/main" val="164820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VITAL LINK?</a:t>
            </a:r>
          </a:p>
          <a:p>
            <a:r>
              <a:rPr lang="en-US" dirty="0"/>
              <a:t>VITAL LINK is a weeklong, half-day internship program designed to demonstrate the connection between what is learned in the classroom and what is needed for success in the workplace. The program began in 1991 and was developed by the American Business Conference’s Task Force.  It is based on the principle that students can be motivated to achieve in school if they understand the “link” between academics and job skills.   </a:t>
            </a:r>
          </a:p>
          <a:p>
            <a:r>
              <a:rPr lang="en-US" dirty="0"/>
              <a:t> </a:t>
            </a:r>
          </a:p>
        </p:txBody>
      </p:sp>
      <p:sp>
        <p:nvSpPr>
          <p:cNvPr id="4" name="Slide Number Placeholder 3"/>
          <p:cNvSpPr>
            <a:spLocks noGrp="1"/>
          </p:cNvSpPr>
          <p:nvPr>
            <p:ph type="sldNum" sz="quarter" idx="5"/>
          </p:nvPr>
        </p:nvSpPr>
        <p:spPr/>
        <p:txBody>
          <a:bodyPr/>
          <a:lstStyle/>
          <a:p>
            <a:fld id="{95CA59A0-FA60-4206-AE64-454BB3949D7D}" type="slidenum">
              <a:rPr lang="en-US" smtClean="0"/>
              <a:t>9</a:t>
            </a:fld>
            <a:endParaRPr lang="en-US"/>
          </a:p>
        </p:txBody>
      </p:sp>
    </p:spTree>
    <p:extLst>
      <p:ext uri="{BB962C8B-B14F-4D97-AF65-F5344CB8AC3E}">
        <p14:creationId xmlns:p14="http://schemas.microsoft.com/office/powerpoint/2010/main" val="153939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Details about each Capstone course are included in the following descriptions. </a:t>
            </a:r>
            <a:br>
              <a:rPr lang="en-US" sz="1200" b="1"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Students and parents are expected to attend a program orientation to discuss further requirements and paperwork</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95CA59A0-FA60-4206-AE64-454BB3949D7D}" type="slidenum">
              <a:rPr lang="en-US" smtClean="0"/>
              <a:t>10</a:t>
            </a:fld>
            <a:endParaRPr lang="en-US"/>
          </a:p>
        </p:txBody>
      </p:sp>
    </p:spTree>
    <p:extLst>
      <p:ext uri="{BB962C8B-B14F-4D97-AF65-F5344CB8AC3E}">
        <p14:creationId xmlns:p14="http://schemas.microsoft.com/office/powerpoint/2010/main" val="312932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presentation shared with potential partners. Campus’ role is to connect with teachers in programs of study for internships and project based learning opportunities.</a:t>
            </a:r>
          </a:p>
        </p:txBody>
      </p:sp>
      <p:sp>
        <p:nvSpPr>
          <p:cNvPr id="4" name="Slide Number Placeholder 3"/>
          <p:cNvSpPr>
            <a:spLocks noGrp="1"/>
          </p:cNvSpPr>
          <p:nvPr>
            <p:ph type="sldNum" sz="quarter" idx="5"/>
          </p:nvPr>
        </p:nvSpPr>
        <p:spPr/>
        <p:txBody>
          <a:bodyPr/>
          <a:lstStyle/>
          <a:p>
            <a:fld id="{95CA59A0-FA60-4206-AE64-454BB3949D7D}" type="slidenum">
              <a:rPr lang="en-US" smtClean="0"/>
              <a:t>18</a:t>
            </a:fld>
            <a:endParaRPr lang="en-US"/>
          </a:p>
        </p:txBody>
      </p:sp>
    </p:spTree>
    <p:extLst>
      <p:ext uri="{BB962C8B-B14F-4D97-AF65-F5344CB8AC3E}">
        <p14:creationId xmlns:p14="http://schemas.microsoft.com/office/powerpoint/2010/main" val="38066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r>
              <a:rPr lang="en-US" sz="1200" dirty="0">
                <a:solidFill>
                  <a:schemeClr val="bg2">
                    <a:lumMod val="50000"/>
                  </a:schemeClr>
                </a:solidFill>
                <a:latin typeface="Arial Narrow" panose="020B0604020202020204" pitchFamily="34" charset="0"/>
                <a:cs typeface="Arial Narrow" panose="020B0604020202020204" pitchFamily="34" charset="0"/>
              </a:rPr>
              <a:t>Vital Link started as a </a:t>
            </a:r>
            <a:r>
              <a:rPr lang="en-US" sz="1200" dirty="0">
                <a:solidFill>
                  <a:schemeClr val="bg2">
                    <a:lumMod val="50000"/>
                  </a:schemeClr>
                </a:solidFill>
                <a:latin typeface="Arial Narrow"/>
              </a:rPr>
              <a:t>summer program offered to Fort Worth ISD sixth grade students entering the seventh grade in the fall.</a:t>
            </a:r>
            <a:br>
              <a:rPr lang="en-US" sz="1200" dirty="0">
                <a:solidFill>
                  <a:schemeClr val="bg2">
                    <a:lumMod val="50000"/>
                  </a:schemeClr>
                </a:solidFill>
                <a:latin typeface="Arial Narrow"/>
              </a:rPr>
            </a:br>
            <a:endParaRPr lang="en-US" sz="1200" dirty="0">
              <a:solidFill>
                <a:schemeClr val="bg2">
                  <a:lumMod val="50000"/>
                </a:schemeClr>
              </a:solidFill>
              <a:latin typeface="Arial Narrow"/>
            </a:endParaRPr>
          </a:p>
          <a:p>
            <a:pPr marL="285750" indent="-285750">
              <a:lnSpc>
                <a:spcPct val="150000"/>
              </a:lnSpc>
              <a:buFont typeface="Arial" panose="020B0604020202020204" pitchFamily="34" charset="0"/>
              <a:buChar char="•"/>
            </a:pPr>
            <a:r>
              <a:rPr lang="en-US" sz="1200" dirty="0">
                <a:solidFill>
                  <a:schemeClr val="bg2">
                    <a:lumMod val="50000"/>
                  </a:schemeClr>
                </a:solidFill>
                <a:latin typeface="Arial Narrow"/>
              </a:rPr>
              <a:t>This half-day internship program was designed to demonstrate the connection between what is learned in the classroom and what is needed for success in the workplace. </a:t>
            </a:r>
            <a:br>
              <a:rPr lang="en-US" sz="1200" dirty="0">
                <a:solidFill>
                  <a:schemeClr val="bg2">
                    <a:lumMod val="50000"/>
                  </a:schemeClr>
                </a:solidFill>
                <a:latin typeface="Arial Narrow"/>
              </a:rPr>
            </a:br>
            <a:endParaRPr lang="en-US" sz="1200" dirty="0">
              <a:solidFill>
                <a:schemeClr val="bg2">
                  <a:lumMod val="50000"/>
                </a:schemeClr>
              </a:solidFill>
              <a:latin typeface="Arial Narrow"/>
            </a:endParaRPr>
          </a:p>
          <a:p>
            <a:pPr marL="285750" indent="-285750">
              <a:lnSpc>
                <a:spcPct val="150000"/>
              </a:lnSpc>
              <a:buFont typeface="Arial" panose="020B0604020202020204" pitchFamily="34" charset="0"/>
              <a:buChar char="•"/>
            </a:pPr>
            <a:r>
              <a:rPr lang="en-US" sz="1200" dirty="0">
                <a:solidFill>
                  <a:schemeClr val="bg2">
                    <a:lumMod val="50000"/>
                  </a:schemeClr>
                </a:solidFill>
                <a:latin typeface="Arial Narrow"/>
              </a:rPr>
              <a:t>This is a current engagement opportunity now known as Legacy Vital Link.</a:t>
            </a:r>
            <a:r>
              <a:rPr lang="en-US" dirty="0">
                <a:solidFill>
                  <a:srgbClr val="57A7B5"/>
                </a:solidFill>
                <a:latin typeface="Arial Narrow" panose="020B0604020202020204" pitchFamily="34" charset="0"/>
                <a:cs typeface="Arial Narrow" panose="020B0604020202020204" pitchFamily="34" charset="0"/>
              </a:rPr>
              <a:t> </a:t>
            </a: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A59A0-FA60-4206-AE64-454BB3949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42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pPr>
            <a:r>
              <a:rPr lang="en-US" dirty="0">
                <a:ea typeface="+mn-lt"/>
                <a:cs typeface="+mn-lt"/>
              </a:rPr>
              <a:t>2021-22 School Year August 16, 2021 - May 27, 2022 (37 Weeks)</a:t>
            </a:r>
            <a:br>
              <a:rPr lang="en-US" dirty="0">
                <a:ea typeface="+mn-lt"/>
                <a:cs typeface="+mn-lt"/>
              </a:rPr>
            </a:br>
            <a:r>
              <a:rPr lang="en-US" sz="1200" dirty="0">
                <a:ea typeface="+mn-lt"/>
                <a:cs typeface="+mn-lt"/>
              </a:rPr>
              <a:t>(e.g. rotations through several companies, rotations through individual departments within one company, individual mentorship between industry and student, or project-based capstone or series of capstones with an industry partner(s)):</a:t>
            </a:r>
            <a:br>
              <a:rPr lang="en-US" sz="1100" b="1" dirty="0">
                <a:ea typeface="+mn-lt"/>
                <a:cs typeface="+mn-lt"/>
              </a:rPr>
            </a:br>
            <a:r>
              <a:rPr lang="en-US" sz="4300" dirty="0">
                <a:ea typeface="+mn-lt"/>
                <a:cs typeface="+mn-lt"/>
              </a:rPr>
              <a:t>Projects that the company has worked on previously and can release for public viewing</a:t>
            </a:r>
          </a:p>
          <a:p>
            <a:pPr lvl="1">
              <a:lnSpc>
                <a:spcPct val="120000"/>
              </a:lnSpc>
            </a:pPr>
            <a:r>
              <a:rPr lang="en-US" sz="4300" dirty="0">
                <a:ea typeface="+mn-lt"/>
                <a:cs typeface="+mn-lt"/>
              </a:rPr>
              <a:t>Current projects of the company that can students can listen in on/learn more about</a:t>
            </a:r>
          </a:p>
          <a:p>
            <a:pPr marL="1028700" lvl="1" indent="-571500">
              <a:lnSpc>
                <a:spcPct val="120000"/>
              </a:lnSpc>
              <a:buFont typeface="Arial" panose="020B0604020202020204" pitchFamily="34" charset="0"/>
              <a:buChar char="•"/>
            </a:pPr>
            <a:r>
              <a:rPr lang="en-US" sz="4300" dirty="0">
                <a:ea typeface="+mn-lt"/>
                <a:cs typeface="+mn-lt"/>
              </a:rPr>
              <a:t>Departments of the company that also have openings or are not easily filled (e.g. accounting and finance, cybersecurity) in which students can rotate/learn from individuals</a:t>
            </a:r>
          </a:p>
          <a:p>
            <a:pPr marL="1028700" lvl="1" indent="-571500">
              <a:lnSpc>
                <a:spcPct val="120000"/>
              </a:lnSpc>
              <a:buFont typeface="Arial" panose="020B0604020202020204" pitchFamily="34" charset="0"/>
              <a:buChar char="•"/>
            </a:pPr>
            <a:r>
              <a:rPr lang="en-US" sz="4300" dirty="0">
                <a:ea typeface="+mn-lt"/>
                <a:cs typeface="+mn-lt"/>
              </a:rPr>
              <a:t>Departments that have human capital available for dedicated mentorship and what their general duties include</a:t>
            </a:r>
          </a:p>
          <a:p>
            <a:pPr marL="1028700" lvl="1" indent="-571500">
              <a:lnSpc>
                <a:spcPct val="120000"/>
              </a:lnSpc>
              <a:buFont typeface="Arial" panose="020B0604020202020204" pitchFamily="34" charset="0"/>
              <a:buChar char="•"/>
            </a:pPr>
            <a:r>
              <a:rPr lang="en-US" sz="4300" dirty="0">
                <a:ea typeface="+mn-lt"/>
                <a:cs typeface="+mn-lt"/>
              </a:rPr>
              <a:t>Previous content and skills students have mastered through previous coursework</a:t>
            </a:r>
          </a:p>
          <a:p>
            <a:pPr marL="1028700" lvl="1" indent="-571500">
              <a:lnSpc>
                <a:spcPct val="120000"/>
              </a:lnSpc>
              <a:buFont typeface="Arial" panose="020B0604020202020204" pitchFamily="34" charset="0"/>
              <a:buChar char="•"/>
            </a:pPr>
            <a:r>
              <a:rPr lang="en-US" sz="4300" dirty="0">
                <a:ea typeface="+mn-lt"/>
                <a:cs typeface="+mn-lt"/>
              </a:rPr>
              <a:t>Software students have practiced and have a skill set within</a:t>
            </a:r>
          </a:p>
          <a:p>
            <a:pPr marL="1028700" lvl="1" indent="-571500">
              <a:lnSpc>
                <a:spcPct val="120000"/>
              </a:lnSpc>
              <a:buFont typeface="Arial" panose="020B0604020202020204" pitchFamily="34" charset="0"/>
              <a:buChar char="•"/>
            </a:pPr>
            <a:r>
              <a:rPr lang="en-US" sz="4300" dirty="0">
                <a:ea typeface="+mn-lt"/>
                <a:cs typeface="+mn-lt"/>
              </a:rPr>
              <a:t>Software that students should have more practice using</a:t>
            </a:r>
          </a:p>
          <a:p>
            <a:pPr lvl="1">
              <a:lnSpc>
                <a:spcPct val="120000"/>
              </a:lnSpc>
            </a:pPr>
            <a:endParaRPr lang="en-US" sz="4300" dirty="0">
              <a:ea typeface="+mn-lt"/>
              <a:cs typeface="+mn-lt"/>
            </a:endParaRPr>
          </a:p>
          <a:p>
            <a:r>
              <a:rPr lang="en-US" b="1" u="sng" dirty="0">
                <a:ea typeface="+mn-lt"/>
                <a:cs typeface="+mn-lt"/>
              </a:rPr>
              <a:t>Sample PBR Capstone Timeline</a:t>
            </a:r>
            <a:endParaRPr lang="en-US" dirty="0">
              <a:solidFill>
                <a:schemeClr val="bg1">
                  <a:lumMod val="75000"/>
                </a:schemeClr>
              </a:solidFill>
              <a:ea typeface="+mn-lt"/>
              <a:cs typeface="+mn-lt"/>
            </a:endParaRPr>
          </a:p>
          <a:p>
            <a:r>
              <a:rPr lang="en-US" dirty="0">
                <a:solidFill>
                  <a:srgbClr val="000000"/>
                </a:solidFill>
                <a:ea typeface="+mn-lt"/>
                <a:cs typeface="+mn-lt"/>
              </a:rPr>
              <a:t>October: Proposal </a:t>
            </a:r>
            <a:endParaRPr lang="en-US" dirty="0">
              <a:solidFill>
                <a:srgbClr val="000000"/>
              </a:solidFill>
              <a:cs typeface="Calibri"/>
            </a:endParaRPr>
          </a:p>
          <a:p>
            <a:r>
              <a:rPr lang="en-US" dirty="0">
                <a:solidFill>
                  <a:srgbClr val="000000"/>
                </a:solidFill>
                <a:ea typeface="+mn-lt"/>
                <a:cs typeface="+mn-lt"/>
              </a:rPr>
              <a:t>January: Research/Fieldwork Log</a:t>
            </a:r>
            <a:endParaRPr lang="en-US" dirty="0">
              <a:solidFill>
                <a:srgbClr val="000000"/>
              </a:solidFill>
              <a:cs typeface="Calibri"/>
            </a:endParaRPr>
          </a:p>
          <a:p>
            <a:r>
              <a:rPr lang="en-US" dirty="0">
                <a:solidFill>
                  <a:srgbClr val="000000"/>
                </a:solidFill>
                <a:ea typeface="+mn-lt"/>
                <a:cs typeface="+mn-lt"/>
              </a:rPr>
              <a:t>April: Reflection Essay</a:t>
            </a:r>
            <a:endParaRPr lang="en-US" dirty="0">
              <a:solidFill>
                <a:srgbClr val="000000"/>
              </a:solidFill>
              <a:cs typeface="Calibri"/>
            </a:endParaRPr>
          </a:p>
          <a:p>
            <a:r>
              <a:rPr lang="en-US" dirty="0">
                <a:solidFill>
                  <a:srgbClr val="000000"/>
                </a:solidFill>
                <a:ea typeface="+mn-lt"/>
                <a:cs typeface="+mn-lt"/>
              </a:rPr>
              <a:t>May: Presentation</a:t>
            </a:r>
            <a:endParaRPr lang="en-US" dirty="0">
              <a:solidFill>
                <a:srgbClr val="000000"/>
              </a:solidFill>
              <a:cs typeface="Calibri" panose="020F0502020204030204"/>
            </a:endParaRPr>
          </a:p>
          <a:p>
            <a:pPr lvl="1">
              <a:lnSpc>
                <a:spcPct val="120000"/>
              </a:lnSpc>
            </a:pPr>
            <a:endParaRPr lang="en-US" sz="4300"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24565-9661-4603-AE63-D1FBB85DB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752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664000" y="997000"/>
            <a:ext cx="4864000" cy="4864000"/>
          </a:xfrm>
          <a:prstGeom prst="ellipse">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title"/>
          </p:nvPr>
        </p:nvSpPr>
        <p:spPr>
          <a:xfrm>
            <a:off x="3663933" y="997033"/>
            <a:ext cx="4864000" cy="4864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r>
              <a:rPr lang="en-US"/>
              <a:t>Click to edit Master title style</a:t>
            </a:r>
            <a:endParaRPr/>
          </a:p>
        </p:txBody>
      </p:sp>
    </p:spTree>
    <p:extLst>
      <p:ext uri="{BB962C8B-B14F-4D97-AF65-F5344CB8AC3E}">
        <p14:creationId xmlns:p14="http://schemas.microsoft.com/office/powerpoint/2010/main" val="1252640557"/>
      </p:ext>
    </p:extLst>
  </p:cSld>
  <p:clrMapOvr>
    <a:masterClrMapping/>
  </p:clrMapOvr>
  <p:transition spd="slow">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59"/>
        <p:cNvGrpSpPr/>
        <p:nvPr/>
      </p:nvGrpSpPr>
      <p:grpSpPr>
        <a:xfrm>
          <a:off x="0" y="0"/>
          <a:ext cx="0" cy="0"/>
          <a:chOff x="0" y="0"/>
          <a:chExt cx="0" cy="0"/>
        </a:xfrm>
      </p:grpSpPr>
      <p:sp>
        <p:nvSpPr>
          <p:cNvPr id="60" name="Google Shape;60;p11"/>
          <p:cNvSpPr txBox="1">
            <a:spLocks noGrp="1"/>
          </p:cNvSpPr>
          <p:nvPr>
            <p:ph type="sldNum" idx="12"/>
          </p:nvPr>
        </p:nvSpPr>
        <p:spPr>
          <a:xfrm>
            <a:off x="1137289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64951852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2842428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14"/>
        <p:cNvGrpSpPr/>
        <p:nvPr/>
      </p:nvGrpSpPr>
      <p:grpSpPr>
        <a:xfrm>
          <a:off x="0" y="0"/>
          <a:ext cx="0" cy="0"/>
          <a:chOff x="0" y="0"/>
          <a:chExt cx="0" cy="0"/>
        </a:xfrm>
      </p:grpSpPr>
      <p:sp>
        <p:nvSpPr>
          <p:cNvPr id="234" name="Google Shape;234;p11"/>
          <p:cNvSpPr txBox="1">
            <a:spLocks noGrp="1"/>
          </p:cNvSpPr>
          <p:nvPr>
            <p:ph type="sldNum" idx="12"/>
          </p:nvPr>
        </p:nvSpPr>
        <p:spPr>
          <a:xfrm>
            <a:off x="0" y="6237600"/>
            <a:ext cx="620400" cy="620400"/>
          </a:xfrm>
          <a:prstGeom prst="rect">
            <a:avLst/>
          </a:prstGeom>
        </p:spPr>
        <p:txBody>
          <a:bodyPr spcFirstLastPara="1" wrap="square" lIns="91425" tIns="91425" rIns="91425" bIns="91425" anchor="ctr" anchorCtr="0">
            <a:noAutofit/>
          </a:bodyPr>
          <a:lstStyle>
            <a:lvl1pPr lvl="0" algn="ctr" rtl="0">
              <a:buNone/>
              <a:defRPr sz="1333">
                <a:solidFill>
                  <a:srgbClr val="FFFFFF"/>
                </a:solidFill>
                <a:latin typeface="Arvo"/>
                <a:ea typeface="Arvo"/>
                <a:cs typeface="Arvo"/>
                <a:sym typeface="Arvo"/>
              </a:defRPr>
            </a:lvl1pPr>
            <a:lvl2pPr lvl="1" algn="ctr" rtl="0">
              <a:buNone/>
              <a:defRPr sz="1333">
                <a:solidFill>
                  <a:srgbClr val="FFFFFF"/>
                </a:solidFill>
                <a:latin typeface="Arvo"/>
                <a:ea typeface="Arvo"/>
                <a:cs typeface="Arvo"/>
                <a:sym typeface="Arvo"/>
              </a:defRPr>
            </a:lvl2pPr>
            <a:lvl3pPr lvl="2" algn="ctr" rtl="0">
              <a:buNone/>
              <a:defRPr sz="1333">
                <a:solidFill>
                  <a:srgbClr val="FFFFFF"/>
                </a:solidFill>
                <a:latin typeface="Arvo"/>
                <a:ea typeface="Arvo"/>
                <a:cs typeface="Arvo"/>
                <a:sym typeface="Arvo"/>
              </a:defRPr>
            </a:lvl3pPr>
            <a:lvl4pPr lvl="3" algn="ctr" rtl="0">
              <a:buNone/>
              <a:defRPr sz="1333">
                <a:solidFill>
                  <a:srgbClr val="FFFFFF"/>
                </a:solidFill>
                <a:latin typeface="Arvo"/>
                <a:ea typeface="Arvo"/>
                <a:cs typeface="Arvo"/>
                <a:sym typeface="Arvo"/>
              </a:defRPr>
            </a:lvl4pPr>
            <a:lvl5pPr lvl="4" algn="ctr" rtl="0">
              <a:buNone/>
              <a:defRPr sz="1333">
                <a:solidFill>
                  <a:srgbClr val="FFFFFF"/>
                </a:solidFill>
                <a:latin typeface="Arvo"/>
                <a:ea typeface="Arvo"/>
                <a:cs typeface="Arvo"/>
                <a:sym typeface="Arvo"/>
              </a:defRPr>
            </a:lvl5pPr>
            <a:lvl6pPr lvl="5" algn="ctr" rtl="0">
              <a:buNone/>
              <a:defRPr sz="1333">
                <a:solidFill>
                  <a:srgbClr val="FFFFFF"/>
                </a:solidFill>
                <a:latin typeface="Arvo"/>
                <a:ea typeface="Arvo"/>
                <a:cs typeface="Arvo"/>
                <a:sym typeface="Arvo"/>
              </a:defRPr>
            </a:lvl6pPr>
            <a:lvl7pPr lvl="6" algn="ctr" rtl="0">
              <a:buNone/>
              <a:defRPr sz="1333">
                <a:solidFill>
                  <a:srgbClr val="FFFFFF"/>
                </a:solidFill>
                <a:latin typeface="Arvo"/>
                <a:ea typeface="Arvo"/>
                <a:cs typeface="Arvo"/>
                <a:sym typeface="Arvo"/>
              </a:defRPr>
            </a:lvl7pPr>
            <a:lvl8pPr lvl="7" algn="ctr" rtl="0">
              <a:buNone/>
              <a:defRPr sz="1333">
                <a:solidFill>
                  <a:srgbClr val="FFFFFF"/>
                </a:solidFill>
                <a:latin typeface="Arvo"/>
                <a:ea typeface="Arvo"/>
                <a:cs typeface="Arvo"/>
                <a:sym typeface="Arvo"/>
              </a:defRPr>
            </a:lvl8pPr>
            <a:lvl9pPr lvl="8" algn="ctr" rtl="0">
              <a:buNone/>
              <a:defRPr sz="1333">
                <a:solidFill>
                  <a:srgbClr val="FFFFFF"/>
                </a:solidFill>
                <a:latin typeface="Arvo"/>
                <a:ea typeface="Arvo"/>
                <a:cs typeface="Arvo"/>
                <a:sym typeface="Arvo"/>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2392070251"/>
      </p:ext>
    </p:extLst>
  </p:cSld>
  <p:clrMapOvr>
    <a:masterClrMapping/>
  </p:clrMapOvr>
  <p:transition spd="slow">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35"/>
        <p:cNvGrpSpPr/>
        <p:nvPr/>
      </p:nvGrpSpPr>
      <p:grpSpPr>
        <a:xfrm>
          <a:off x="0" y="0"/>
          <a:ext cx="0" cy="0"/>
          <a:chOff x="0" y="0"/>
          <a:chExt cx="0" cy="0"/>
        </a:xfrm>
      </p:grpSpPr>
      <p:sp>
        <p:nvSpPr>
          <p:cNvPr id="253" name="Google Shape;253;p12"/>
          <p:cNvSpPr txBox="1">
            <a:spLocks noGrp="1"/>
          </p:cNvSpPr>
          <p:nvPr>
            <p:ph type="sldNum" idx="12"/>
          </p:nvPr>
        </p:nvSpPr>
        <p:spPr>
          <a:xfrm>
            <a:off x="0" y="6237600"/>
            <a:ext cx="620400" cy="620400"/>
          </a:xfrm>
          <a:prstGeom prst="rect">
            <a:avLst/>
          </a:prstGeom>
        </p:spPr>
        <p:txBody>
          <a:bodyPr spcFirstLastPara="1" wrap="square" lIns="91425" tIns="91425" rIns="91425" bIns="91425" anchor="ctr" anchorCtr="0">
            <a:noAutofit/>
          </a:bodyPr>
          <a:lstStyle>
            <a:lvl1pPr lvl="0" algn="ctr" rtl="0">
              <a:buNone/>
              <a:defRPr sz="1333">
                <a:solidFill>
                  <a:srgbClr val="FFFFFF"/>
                </a:solidFill>
                <a:latin typeface="Arvo"/>
                <a:ea typeface="Arvo"/>
                <a:cs typeface="Arvo"/>
                <a:sym typeface="Arvo"/>
              </a:defRPr>
            </a:lvl1pPr>
            <a:lvl2pPr lvl="1" algn="ctr" rtl="0">
              <a:buNone/>
              <a:defRPr sz="1333">
                <a:solidFill>
                  <a:srgbClr val="FFFFFF"/>
                </a:solidFill>
                <a:latin typeface="Arvo"/>
                <a:ea typeface="Arvo"/>
                <a:cs typeface="Arvo"/>
                <a:sym typeface="Arvo"/>
              </a:defRPr>
            </a:lvl2pPr>
            <a:lvl3pPr lvl="2" algn="ctr" rtl="0">
              <a:buNone/>
              <a:defRPr sz="1333">
                <a:solidFill>
                  <a:srgbClr val="FFFFFF"/>
                </a:solidFill>
                <a:latin typeface="Arvo"/>
                <a:ea typeface="Arvo"/>
                <a:cs typeface="Arvo"/>
                <a:sym typeface="Arvo"/>
              </a:defRPr>
            </a:lvl3pPr>
            <a:lvl4pPr lvl="3" algn="ctr" rtl="0">
              <a:buNone/>
              <a:defRPr sz="1333">
                <a:solidFill>
                  <a:srgbClr val="FFFFFF"/>
                </a:solidFill>
                <a:latin typeface="Arvo"/>
                <a:ea typeface="Arvo"/>
                <a:cs typeface="Arvo"/>
                <a:sym typeface="Arvo"/>
              </a:defRPr>
            </a:lvl4pPr>
            <a:lvl5pPr lvl="4" algn="ctr" rtl="0">
              <a:buNone/>
              <a:defRPr sz="1333">
                <a:solidFill>
                  <a:srgbClr val="FFFFFF"/>
                </a:solidFill>
                <a:latin typeface="Arvo"/>
                <a:ea typeface="Arvo"/>
                <a:cs typeface="Arvo"/>
                <a:sym typeface="Arvo"/>
              </a:defRPr>
            </a:lvl5pPr>
            <a:lvl6pPr lvl="5" algn="ctr" rtl="0">
              <a:buNone/>
              <a:defRPr sz="1333">
                <a:solidFill>
                  <a:srgbClr val="FFFFFF"/>
                </a:solidFill>
                <a:latin typeface="Arvo"/>
                <a:ea typeface="Arvo"/>
                <a:cs typeface="Arvo"/>
                <a:sym typeface="Arvo"/>
              </a:defRPr>
            </a:lvl6pPr>
            <a:lvl7pPr lvl="6" algn="ctr" rtl="0">
              <a:buNone/>
              <a:defRPr sz="1333">
                <a:solidFill>
                  <a:srgbClr val="FFFFFF"/>
                </a:solidFill>
                <a:latin typeface="Arvo"/>
                <a:ea typeface="Arvo"/>
                <a:cs typeface="Arvo"/>
                <a:sym typeface="Arvo"/>
              </a:defRPr>
            </a:lvl7pPr>
            <a:lvl8pPr lvl="7" algn="ctr" rtl="0">
              <a:buNone/>
              <a:defRPr sz="1333">
                <a:solidFill>
                  <a:srgbClr val="FFFFFF"/>
                </a:solidFill>
                <a:latin typeface="Arvo"/>
                <a:ea typeface="Arvo"/>
                <a:cs typeface="Arvo"/>
                <a:sym typeface="Arvo"/>
              </a:defRPr>
            </a:lvl8pPr>
            <a:lvl9pPr lvl="8" algn="ctr" rtl="0">
              <a:buNone/>
              <a:defRPr sz="1333">
                <a:solidFill>
                  <a:srgbClr val="FFFFFF"/>
                </a:solidFill>
                <a:latin typeface="Arvo"/>
                <a:ea typeface="Arvo"/>
                <a:cs typeface="Arvo"/>
                <a:sym typeface="Arvo"/>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50028458"/>
      </p:ext>
    </p:extLst>
  </p:cSld>
  <p:clrMapOvr>
    <a:masterClrMapping/>
  </p:clrMapOvr>
  <p:transition spd="slow">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3"/>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13"/>
          <p:cNvSpPr/>
          <p:nvPr/>
        </p:nvSpPr>
        <p:spPr>
          <a:xfrm>
            <a:off x="3664000" y="997000"/>
            <a:ext cx="4864000" cy="4864000"/>
          </a:xfrm>
          <a:prstGeom prst="ellipse">
            <a:avLst/>
          </a:prstGeom>
          <a:solidFill>
            <a:srgbClr val="72AEBB">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13"/>
          <p:cNvSpPr txBox="1">
            <a:spLocks noGrp="1"/>
          </p:cNvSpPr>
          <p:nvPr>
            <p:ph type="title"/>
          </p:nvPr>
        </p:nvSpPr>
        <p:spPr>
          <a:xfrm>
            <a:off x="3663933" y="997033"/>
            <a:ext cx="4864000" cy="4864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r>
              <a:rPr lang="en-US"/>
              <a:t>Click to edit Master title style</a:t>
            </a:r>
            <a:endParaRPr/>
          </a:p>
        </p:txBody>
      </p:sp>
    </p:spTree>
    <p:extLst>
      <p:ext uri="{BB962C8B-B14F-4D97-AF65-F5344CB8AC3E}">
        <p14:creationId xmlns:p14="http://schemas.microsoft.com/office/powerpoint/2010/main" val="140338659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reserve="1">
  <p:cSld name="Subtitle">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4"/>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1" name="Google Shape;71;p14"/>
          <p:cNvSpPr/>
          <p:nvPr/>
        </p:nvSpPr>
        <p:spPr>
          <a:xfrm>
            <a:off x="3367433" y="700433"/>
            <a:ext cx="5457200" cy="5457200"/>
          </a:xfrm>
          <a:prstGeom prst="diamond">
            <a:avLst/>
          </a:prstGeom>
          <a:solidFill>
            <a:schemeClr val="accent6">
              <a:alpha val="733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2" name="Google Shape;72;p14"/>
          <p:cNvSpPr txBox="1">
            <a:spLocks noGrp="1"/>
          </p:cNvSpPr>
          <p:nvPr>
            <p:ph type="subTitle" idx="1"/>
          </p:nvPr>
        </p:nvSpPr>
        <p:spPr>
          <a:xfrm>
            <a:off x="4012467" y="3431833"/>
            <a:ext cx="4115600" cy="272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1pPr>
            <a:lvl2pPr lvl="1"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2pPr>
            <a:lvl3pPr lvl="2"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3pPr>
            <a:lvl4pPr lvl="3"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4pPr>
            <a:lvl5pPr lvl="4"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5pPr>
            <a:lvl6pPr lvl="5"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6pPr>
            <a:lvl7pPr lvl="6"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7pPr>
            <a:lvl8pPr lvl="7"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8pPr>
            <a:lvl9pPr lvl="8"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9pPr>
          </a:lstStyle>
          <a:p>
            <a:r>
              <a:rPr lang="en-US"/>
              <a:t>Click to edit Master subtitle style</a:t>
            </a:r>
            <a:endParaRPr/>
          </a:p>
        </p:txBody>
      </p:sp>
      <p:sp>
        <p:nvSpPr>
          <p:cNvPr id="73" name="Google Shape;73;p14"/>
          <p:cNvSpPr txBox="1">
            <a:spLocks noGrp="1"/>
          </p:cNvSpPr>
          <p:nvPr>
            <p:ph type="title"/>
          </p:nvPr>
        </p:nvSpPr>
        <p:spPr>
          <a:xfrm>
            <a:off x="4064000" y="705833"/>
            <a:ext cx="4064000" cy="2726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r>
              <a:rPr lang="en-US"/>
              <a:t>Click to edit Master title style</a:t>
            </a:r>
            <a:endParaRPr/>
          </a:p>
        </p:txBody>
      </p:sp>
      <p:sp>
        <p:nvSpPr>
          <p:cNvPr id="74" name="Google Shape;74;p1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329628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reserve="1">
  <p:cSld name="Quote">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15"/>
          <p:cNvSpPr/>
          <p:nvPr/>
        </p:nvSpPr>
        <p:spPr>
          <a:xfrm>
            <a:off x="200" y="2386800"/>
            <a:ext cx="12192000" cy="2084400"/>
          </a:xfrm>
          <a:prstGeom prst="rect">
            <a:avLst/>
          </a:prstGeom>
          <a:solidFill>
            <a:schemeClr val="accent6">
              <a:alpha val="733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15"/>
          <p:cNvSpPr txBox="1">
            <a:spLocks noGrp="1"/>
          </p:cNvSpPr>
          <p:nvPr>
            <p:ph type="body" idx="1"/>
          </p:nvPr>
        </p:nvSpPr>
        <p:spPr>
          <a:xfrm>
            <a:off x="2618967" y="2882400"/>
            <a:ext cx="6954000" cy="1093200"/>
          </a:xfrm>
          <a:prstGeom prst="rect">
            <a:avLst/>
          </a:prstGeom>
          <a:noFill/>
          <a:ln>
            <a:noFill/>
          </a:ln>
        </p:spPr>
        <p:txBody>
          <a:bodyPr spcFirstLastPara="1" wrap="square" lIns="91425" tIns="91425" rIns="91425" bIns="91425" anchor="ctr" anchorCtr="0">
            <a:noAutofit/>
          </a:bodyPr>
          <a:lstStyle>
            <a:lvl1pPr marL="609585" lvl="0"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1pPr>
            <a:lvl2pPr marL="1219170" lvl="1"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2pPr>
            <a:lvl3pPr marL="1828754" lvl="2"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3pPr>
            <a:lvl4pPr marL="2438339" lvl="3"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4pPr>
            <a:lvl5pPr marL="3047924" lvl="4"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5pPr>
            <a:lvl6pPr marL="3657509" lvl="5"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6pPr>
            <a:lvl7pPr marL="4267093" lvl="6"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7pPr>
            <a:lvl8pPr marL="4876678" lvl="7"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8pPr>
            <a:lvl9pPr marL="5486263" lvl="8"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9pPr>
          </a:lstStyle>
          <a:p>
            <a:pPr lvl="0"/>
            <a:r>
              <a:rPr lang="en-US"/>
              <a:t>Edit Master text styles</a:t>
            </a:r>
          </a:p>
        </p:txBody>
      </p:sp>
      <p:sp>
        <p:nvSpPr>
          <p:cNvPr id="79" name="Google Shape;79;p1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atin typeface="Georgia"/>
                <a:ea typeface="Georgia"/>
                <a:cs typeface="Georgia"/>
                <a:sym typeface="Georgia"/>
              </a:defRPr>
            </a:lvl1pPr>
            <a:lvl2pPr lvl="1">
              <a:buNone/>
              <a:defRPr>
                <a:latin typeface="Georgia"/>
                <a:ea typeface="Georgia"/>
                <a:cs typeface="Georgia"/>
                <a:sym typeface="Georgia"/>
              </a:defRPr>
            </a:lvl2pPr>
            <a:lvl3pPr lvl="2">
              <a:buNone/>
              <a:defRPr>
                <a:latin typeface="Georgia"/>
                <a:ea typeface="Georgia"/>
                <a:cs typeface="Georgia"/>
                <a:sym typeface="Georgia"/>
              </a:defRPr>
            </a:lvl3pPr>
            <a:lvl4pPr lvl="3">
              <a:buNone/>
              <a:defRPr>
                <a:latin typeface="Georgia"/>
                <a:ea typeface="Georgia"/>
                <a:cs typeface="Georgia"/>
                <a:sym typeface="Georgia"/>
              </a:defRPr>
            </a:lvl4pPr>
            <a:lvl5pPr lvl="4">
              <a:buNone/>
              <a:defRPr>
                <a:latin typeface="Georgia"/>
                <a:ea typeface="Georgia"/>
                <a:cs typeface="Georgia"/>
                <a:sym typeface="Georgia"/>
              </a:defRPr>
            </a:lvl5pPr>
            <a:lvl6pPr lvl="5">
              <a:buNone/>
              <a:defRPr>
                <a:latin typeface="Georgia"/>
                <a:ea typeface="Georgia"/>
                <a:cs typeface="Georgia"/>
                <a:sym typeface="Georgia"/>
              </a:defRPr>
            </a:lvl6pPr>
            <a:lvl7pPr lvl="6">
              <a:buNone/>
              <a:defRPr>
                <a:latin typeface="Georgia"/>
                <a:ea typeface="Georgia"/>
                <a:cs typeface="Georgia"/>
                <a:sym typeface="Georgia"/>
              </a:defRPr>
            </a:lvl7pPr>
            <a:lvl8pPr lvl="7">
              <a:buNone/>
              <a:defRPr>
                <a:latin typeface="Georgia"/>
                <a:ea typeface="Georgia"/>
                <a:cs typeface="Georgia"/>
                <a:sym typeface="Georgia"/>
              </a:defRPr>
            </a:lvl8pPr>
            <a:lvl9pPr lvl="8">
              <a:buNone/>
              <a:defRPr>
                <a:latin typeface="Georgia"/>
                <a:ea typeface="Georgia"/>
                <a:cs typeface="Georgia"/>
                <a:sym typeface="Georgi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003753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6"/>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6"/>
          <p:cNvSpPr/>
          <p:nvPr/>
        </p:nvSpPr>
        <p:spPr>
          <a:xfrm>
            <a:off x="3173800" y="0"/>
            <a:ext cx="9018400" cy="6858000"/>
          </a:xfrm>
          <a:prstGeom prst="rect">
            <a:avLst/>
          </a:prstGeom>
          <a:solidFill>
            <a:srgbClr val="72AEBB">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6"/>
          <p:cNvSpPr txBox="1">
            <a:spLocks noGrp="1"/>
          </p:cNvSpPr>
          <p:nvPr>
            <p:ph type="title"/>
          </p:nvPr>
        </p:nvSpPr>
        <p:spPr>
          <a:xfrm>
            <a:off x="3870367" y="403167"/>
            <a:ext cx="76248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84" name="Google Shape;84;p16"/>
          <p:cNvSpPr txBox="1">
            <a:spLocks noGrp="1"/>
          </p:cNvSpPr>
          <p:nvPr>
            <p:ph type="body" idx="1"/>
          </p:nvPr>
        </p:nvSpPr>
        <p:spPr>
          <a:xfrm>
            <a:off x="3870600" y="2012633"/>
            <a:ext cx="7624800" cy="41668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Clr>
                <a:srgbClr val="FFFFFF"/>
              </a:buClr>
              <a:buSzPts val="2000"/>
              <a:buFont typeface="Muli"/>
              <a:buChar char="➜"/>
              <a:defRPr sz="32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3200">
                <a:solidFill>
                  <a:srgbClr val="FFFFFF"/>
                </a:solidFill>
                <a:latin typeface="Muli"/>
                <a:ea typeface="Muli"/>
                <a:cs typeface="Muli"/>
                <a:sym typeface="Muli"/>
              </a:defRPr>
            </a:lvl2pPr>
            <a:lvl3pPr marL="1828754" lvl="2"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3pPr>
            <a:lvl4pPr marL="2438339" lvl="3"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4pPr>
            <a:lvl5pPr marL="3047924" lvl="4"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5pPr>
            <a:lvl6pPr marL="3657509" lvl="5"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6pPr>
            <a:lvl7pPr marL="4267093" lvl="6"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7pPr>
            <a:lvl8pPr marL="4876678" lvl="7"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8pPr>
            <a:lvl9pPr marL="5486263" lvl="8"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9pPr>
          </a:lstStyle>
          <a:p>
            <a:pPr lvl="0"/>
            <a:r>
              <a:rPr lang="en-US"/>
              <a:t>Edit Master text styles</a:t>
            </a:r>
          </a:p>
        </p:txBody>
      </p:sp>
      <p:sp>
        <p:nvSpPr>
          <p:cNvPr id="85" name="Google Shape;85;p1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698515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half" preserve="1">
  <p:cSld name="Title + 1 column half">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7"/>
          <p:cNvSpPr/>
          <p:nvPr/>
        </p:nvSpPr>
        <p:spPr>
          <a:xfrm>
            <a:off x="6096000" y="0"/>
            <a:ext cx="6096000" cy="6858000"/>
          </a:xfrm>
          <a:prstGeom prst="rect">
            <a:avLst/>
          </a:prstGeom>
          <a:solidFill>
            <a:schemeClr val="tx1">
              <a:alpha val="733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8" name="Google Shape;88;p17"/>
          <p:cNvSpPr txBox="1">
            <a:spLocks noGrp="1"/>
          </p:cNvSpPr>
          <p:nvPr>
            <p:ph type="title"/>
          </p:nvPr>
        </p:nvSpPr>
        <p:spPr>
          <a:xfrm>
            <a:off x="6837833" y="403167"/>
            <a:ext cx="46576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89" name="Google Shape;89;p17"/>
          <p:cNvSpPr txBox="1">
            <a:spLocks noGrp="1"/>
          </p:cNvSpPr>
          <p:nvPr>
            <p:ph type="body" idx="1"/>
          </p:nvPr>
        </p:nvSpPr>
        <p:spPr>
          <a:xfrm>
            <a:off x="6837976" y="2012633"/>
            <a:ext cx="4657600" cy="41668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Clr>
                <a:srgbClr val="FFFFFF"/>
              </a:buClr>
              <a:buSzPts val="2000"/>
              <a:buFont typeface="Muli"/>
              <a:buChar char="➜"/>
              <a:defRPr sz="32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3200">
                <a:solidFill>
                  <a:srgbClr val="FFFFFF"/>
                </a:solidFill>
                <a:latin typeface="Muli"/>
                <a:ea typeface="Muli"/>
                <a:cs typeface="Muli"/>
                <a:sym typeface="Muli"/>
              </a:defRPr>
            </a:lvl2pPr>
            <a:lvl3pPr marL="1828754" lvl="2"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3pPr>
            <a:lvl4pPr marL="2438339" lvl="3"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4pPr>
            <a:lvl5pPr marL="3047924" lvl="4"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5pPr>
            <a:lvl6pPr marL="3657509" lvl="5"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6pPr>
            <a:lvl7pPr marL="4267093" lvl="6"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7pPr>
            <a:lvl8pPr marL="4876678" lvl="7"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8pPr>
            <a:lvl9pPr marL="5486263" lvl="8"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9pPr>
          </a:lstStyle>
          <a:p>
            <a:pPr lvl="0"/>
            <a:r>
              <a:rPr lang="en-US"/>
              <a:t>Edit Master text styles</a:t>
            </a:r>
          </a:p>
        </p:txBody>
      </p:sp>
      <p:sp>
        <p:nvSpPr>
          <p:cNvPr id="90" name="Google Shape;90;p1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088915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 + 2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8"/>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 name="Google Shape;93;p18"/>
          <p:cNvSpPr/>
          <p:nvPr/>
        </p:nvSpPr>
        <p:spPr>
          <a:xfrm>
            <a:off x="3173800" y="0"/>
            <a:ext cx="9018400" cy="6858000"/>
          </a:xfrm>
          <a:prstGeom prst="rect">
            <a:avLst/>
          </a:prstGeom>
          <a:solidFill>
            <a:srgbClr val="72AEBB">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 name="Google Shape;94;p18"/>
          <p:cNvSpPr txBox="1">
            <a:spLocks noGrp="1"/>
          </p:cNvSpPr>
          <p:nvPr>
            <p:ph type="title"/>
          </p:nvPr>
        </p:nvSpPr>
        <p:spPr>
          <a:xfrm>
            <a:off x="3870367" y="403167"/>
            <a:ext cx="76248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95" name="Google Shape;95;p18"/>
          <p:cNvSpPr txBox="1">
            <a:spLocks noGrp="1"/>
          </p:cNvSpPr>
          <p:nvPr>
            <p:ph type="body" idx="1"/>
          </p:nvPr>
        </p:nvSpPr>
        <p:spPr>
          <a:xfrm>
            <a:off x="3870600" y="2012633"/>
            <a:ext cx="3707600" cy="4166800"/>
          </a:xfrm>
          <a:prstGeom prst="rect">
            <a:avLst/>
          </a:prstGeom>
          <a:noFill/>
          <a:ln>
            <a:noFill/>
          </a:ln>
        </p:spPr>
        <p:txBody>
          <a:bodyPr spcFirstLastPara="1" wrap="square" lIns="91425" tIns="91425" rIns="91425" bIns="91425" anchor="t" anchorCtr="0">
            <a:noAutofit/>
          </a:bodyPr>
          <a:lstStyle>
            <a:lvl1pPr marL="609585" lvl="0"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2pPr>
            <a:lvl3pPr marL="1828754" lvl="2"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3pPr>
            <a:lvl4pPr marL="2438339" lvl="3"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4pPr>
            <a:lvl5pPr marL="3047924" lvl="4"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5pPr>
            <a:lvl6pPr marL="3657509" lvl="5"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6pPr>
            <a:lvl7pPr marL="4267093" lvl="6"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7pPr>
            <a:lvl8pPr marL="4876678" lvl="7"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8pPr>
            <a:lvl9pPr marL="5486263" lvl="8"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9pPr>
          </a:lstStyle>
          <a:p>
            <a:pPr lvl="0"/>
            <a:r>
              <a:rPr lang="en-US"/>
              <a:t>Edit Master text styles</a:t>
            </a:r>
          </a:p>
        </p:txBody>
      </p:sp>
      <p:sp>
        <p:nvSpPr>
          <p:cNvPr id="96" name="Google Shape;96;p18"/>
          <p:cNvSpPr txBox="1">
            <a:spLocks noGrp="1"/>
          </p:cNvSpPr>
          <p:nvPr>
            <p:ph type="body" idx="2"/>
          </p:nvPr>
        </p:nvSpPr>
        <p:spPr>
          <a:xfrm>
            <a:off x="7787639" y="2012633"/>
            <a:ext cx="3707600" cy="4166800"/>
          </a:xfrm>
          <a:prstGeom prst="rect">
            <a:avLst/>
          </a:prstGeom>
          <a:noFill/>
          <a:ln>
            <a:noFill/>
          </a:ln>
        </p:spPr>
        <p:txBody>
          <a:bodyPr spcFirstLastPara="1" wrap="square" lIns="91425" tIns="91425" rIns="91425" bIns="91425" anchor="t" anchorCtr="0">
            <a:noAutofit/>
          </a:bodyPr>
          <a:lstStyle>
            <a:lvl1pPr marL="609585" lvl="0"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2pPr>
            <a:lvl3pPr marL="1828754" lvl="2"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3pPr>
            <a:lvl4pPr marL="2438339" lvl="3"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4pPr>
            <a:lvl5pPr marL="3047924" lvl="4"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5pPr>
            <a:lvl6pPr marL="3657509" lvl="5"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6pPr>
            <a:lvl7pPr marL="4267093" lvl="6"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7pPr>
            <a:lvl8pPr marL="4876678" lvl="7"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8pPr>
            <a:lvl9pPr marL="5486263" lvl="8"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9pPr>
          </a:lstStyle>
          <a:p>
            <a:pPr lvl="0"/>
            <a:r>
              <a:rPr lang="en-US"/>
              <a:t>Edit Master text styles</a:t>
            </a:r>
          </a:p>
        </p:txBody>
      </p:sp>
      <p:sp>
        <p:nvSpPr>
          <p:cNvPr id="97" name="Google Shape;97;p1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30886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3367433" y="700433"/>
            <a:ext cx="5457200" cy="5457200"/>
          </a:xfrm>
          <a:prstGeom prst="diamond">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txBox="1">
            <a:spLocks noGrp="1"/>
          </p:cNvSpPr>
          <p:nvPr>
            <p:ph type="subTitle" idx="1"/>
          </p:nvPr>
        </p:nvSpPr>
        <p:spPr>
          <a:xfrm>
            <a:off x="4012467" y="3431833"/>
            <a:ext cx="4115600" cy="272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1pPr>
            <a:lvl2pPr lvl="1"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2pPr>
            <a:lvl3pPr lvl="2"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3pPr>
            <a:lvl4pPr lvl="3"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4pPr>
            <a:lvl5pPr lvl="4"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5pPr>
            <a:lvl6pPr lvl="5"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6pPr>
            <a:lvl7pPr lvl="6"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7pPr>
            <a:lvl8pPr lvl="7"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8pPr>
            <a:lvl9pPr lvl="8"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9pPr>
          </a:lstStyle>
          <a:p>
            <a:r>
              <a:rPr lang="en-US"/>
              <a:t>Click to edit Master subtitle style</a:t>
            </a:r>
            <a:endParaRPr/>
          </a:p>
        </p:txBody>
      </p:sp>
      <p:sp>
        <p:nvSpPr>
          <p:cNvPr id="17" name="Google Shape;17;p3"/>
          <p:cNvSpPr txBox="1">
            <a:spLocks noGrp="1"/>
          </p:cNvSpPr>
          <p:nvPr>
            <p:ph type="title"/>
          </p:nvPr>
        </p:nvSpPr>
        <p:spPr>
          <a:xfrm>
            <a:off x="4064000" y="705833"/>
            <a:ext cx="4064000" cy="2726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r>
              <a:rPr lang="en-US"/>
              <a:t>Click to edit Master title style</a:t>
            </a:r>
            <a:endParaRPr/>
          </a:p>
        </p:txBody>
      </p:sp>
    </p:spTree>
    <p:extLst>
      <p:ext uri="{BB962C8B-B14F-4D97-AF65-F5344CB8AC3E}">
        <p14:creationId xmlns:p14="http://schemas.microsoft.com/office/powerpoint/2010/main" val="2389493624"/>
      </p:ext>
    </p:extLst>
  </p:cSld>
  <p:clrMapOvr>
    <a:masterClrMapping/>
  </p:clrMapOvr>
  <p:transition spd="slow">
    <p:fad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19"/>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 name="Google Shape;100;p19"/>
          <p:cNvSpPr/>
          <p:nvPr/>
        </p:nvSpPr>
        <p:spPr>
          <a:xfrm>
            <a:off x="3173800" y="0"/>
            <a:ext cx="9018400" cy="6858000"/>
          </a:xfrm>
          <a:prstGeom prst="rect">
            <a:avLst/>
          </a:prstGeom>
          <a:solidFill>
            <a:schemeClr val="tx1">
              <a:alpha val="733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 name="Google Shape;101;p19"/>
          <p:cNvSpPr txBox="1">
            <a:spLocks noGrp="1"/>
          </p:cNvSpPr>
          <p:nvPr>
            <p:ph type="body" idx="1"/>
          </p:nvPr>
        </p:nvSpPr>
        <p:spPr>
          <a:xfrm>
            <a:off x="3870367" y="2051367"/>
            <a:ext cx="2553200" cy="4516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1pPr>
            <a:lvl2pPr marL="1219170" lvl="1"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2pPr>
            <a:lvl3pPr marL="1828754" lvl="2"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3pPr>
            <a:lvl4pPr marL="2438339" lvl="3"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4pPr>
            <a:lvl5pPr marL="3047924" lvl="4"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5pPr>
            <a:lvl6pPr marL="3657509" lvl="5"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6pPr>
            <a:lvl7pPr marL="4267093" lvl="6"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7pPr>
            <a:lvl8pPr marL="4876678" lvl="7"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8pPr>
            <a:lvl9pPr marL="5486263" lvl="8"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9pPr>
          </a:lstStyle>
          <a:p>
            <a:pPr lvl="0"/>
            <a:r>
              <a:rPr lang="en-US"/>
              <a:t>Edit Master text styles</a:t>
            </a:r>
          </a:p>
        </p:txBody>
      </p:sp>
      <p:sp>
        <p:nvSpPr>
          <p:cNvPr id="102" name="Google Shape;102;p19"/>
          <p:cNvSpPr txBox="1">
            <a:spLocks noGrp="1"/>
          </p:cNvSpPr>
          <p:nvPr>
            <p:ph type="body" idx="2"/>
          </p:nvPr>
        </p:nvSpPr>
        <p:spPr>
          <a:xfrm>
            <a:off x="6554552" y="2051367"/>
            <a:ext cx="2553200" cy="451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en-US"/>
              <a:t>Edit Master text styles</a:t>
            </a:r>
          </a:p>
        </p:txBody>
      </p:sp>
      <p:sp>
        <p:nvSpPr>
          <p:cNvPr id="103" name="Google Shape;103;p19"/>
          <p:cNvSpPr txBox="1">
            <a:spLocks noGrp="1"/>
          </p:cNvSpPr>
          <p:nvPr>
            <p:ph type="body" idx="3"/>
          </p:nvPr>
        </p:nvSpPr>
        <p:spPr>
          <a:xfrm>
            <a:off x="9238737" y="2051367"/>
            <a:ext cx="2553200" cy="4516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1pPr>
            <a:lvl2pPr marL="1219170" lvl="1"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2pPr>
            <a:lvl3pPr marL="1828754" lvl="2"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3pPr>
            <a:lvl4pPr marL="2438339" lvl="3"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4pPr>
            <a:lvl5pPr marL="3047924" lvl="4"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5pPr>
            <a:lvl6pPr marL="3657509" lvl="5"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6pPr>
            <a:lvl7pPr marL="4267093" lvl="6"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7pPr>
            <a:lvl8pPr marL="4876678" lvl="7"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8pPr>
            <a:lvl9pPr marL="5486263" lvl="8"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9pPr>
          </a:lstStyle>
          <a:p>
            <a:pPr lvl="0"/>
            <a:r>
              <a:rPr lang="en-US"/>
              <a:t>Edit Master text styles</a:t>
            </a:r>
          </a:p>
        </p:txBody>
      </p:sp>
      <p:sp>
        <p:nvSpPr>
          <p:cNvPr id="104" name="Google Shape;104;p19"/>
          <p:cNvSpPr txBox="1">
            <a:spLocks noGrp="1"/>
          </p:cNvSpPr>
          <p:nvPr>
            <p:ph type="title"/>
          </p:nvPr>
        </p:nvSpPr>
        <p:spPr>
          <a:xfrm>
            <a:off x="3870367" y="403167"/>
            <a:ext cx="76248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105" name="Google Shape;105;p1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499430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0"/>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 name="Google Shape;108;p20"/>
          <p:cNvSpPr/>
          <p:nvPr/>
        </p:nvSpPr>
        <p:spPr>
          <a:xfrm>
            <a:off x="1586800" y="0"/>
            <a:ext cx="9018400" cy="1143200"/>
          </a:xfrm>
          <a:prstGeom prst="rect">
            <a:avLst/>
          </a:prstGeom>
          <a:solidFill>
            <a:schemeClr val="accent1">
              <a:alpha val="733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 name="Google Shape;109;p20"/>
          <p:cNvSpPr txBox="1">
            <a:spLocks noGrp="1"/>
          </p:cNvSpPr>
          <p:nvPr>
            <p:ph type="title"/>
          </p:nvPr>
        </p:nvSpPr>
        <p:spPr>
          <a:xfrm>
            <a:off x="1586800" y="403167"/>
            <a:ext cx="9018400" cy="670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FFFFFF"/>
                </a:solidFill>
                <a:latin typeface="Muli"/>
                <a:ea typeface="Muli"/>
                <a:cs typeface="Muli"/>
                <a:sym typeface="Muli"/>
              </a:defRPr>
            </a:lvl1pPr>
            <a:lvl2pPr lvl="1" algn="ctr" rtl="0">
              <a:spcBef>
                <a:spcPts val="0"/>
              </a:spcBef>
              <a:spcAft>
                <a:spcPts val="0"/>
              </a:spcAft>
              <a:buNone/>
              <a:defRPr sz="2400" b="1">
                <a:solidFill>
                  <a:srgbClr val="FFFFFF"/>
                </a:solidFill>
                <a:latin typeface="Muli"/>
                <a:ea typeface="Muli"/>
                <a:cs typeface="Muli"/>
                <a:sym typeface="Muli"/>
              </a:defRPr>
            </a:lvl2pPr>
            <a:lvl3pPr lvl="2" algn="ctr" rtl="0">
              <a:spcBef>
                <a:spcPts val="0"/>
              </a:spcBef>
              <a:spcAft>
                <a:spcPts val="0"/>
              </a:spcAft>
              <a:buNone/>
              <a:defRPr sz="2400" b="1">
                <a:solidFill>
                  <a:srgbClr val="FFFFFF"/>
                </a:solidFill>
                <a:latin typeface="Muli"/>
                <a:ea typeface="Muli"/>
                <a:cs typeface="Muli"/>
                <a:sym typeface="Muli"/>
              </a:defRPr>
            </a:lvl3pPr>
            <a:lvl4pPr lvl="3" algn="ctr" rtl="0">
              <a:spcBef>
                <a:spcPts val="0"/>
              </a:spcBef>
              <a:spcAft>
                <a:spcPts val="0"/>
              </a:spcAft>
              <a:buNone/>
              <a:defRPr sz="2400" b="1">
                <a:solidFill>
                  <a:srgbClr val="FFFFFF"/>
                </a:solidFill>
                <a:latin typeface="Muli"/>
                <a:ea typeface="Muli"/>
                <a:cs typeface="Muli"/>
                <a:sym typeface="Muli"/>
              </a:defRPr>
            </a:lvl4pPr>
            <a:lvl5pPr lvl="4" algn="ctr" rtl="0">
              <a:spcBef>
                <a:spcPts val="0"/>
              </a:spcBef>
              <a:spcAft>
                <a:spcPts val="0"/>
              </a:spcAft>
              <a:buNone/>
              <a:defRPr sz="2400" b="1">
                <a:solidFill>
                  <a:srgbClr val="FFFFFF"/>
                </a:solidFill>
                <a:latin typeface="Muli"/>
                <a:ea typeface="Muli"/>
                <a:cs typeface="Muli"/>
                <a:sym typeface="Muli"/>
              </a:defRPr>
            </a:lvl5pPr>
            <a:lvl6pPr lvl="5" algn="ctr" rtl="0">
              <a:spcBef>
                <a:spcPts val="0"/>
              </a:spcBef>
              <a:spcAft>
                <a:spcPts val="0"/>
              </a:spcAft>
              <a:buNone/>
              <a:defRPr sz="2400" b="1">
                <a:solidFill>
                  <a:srgbClr val="FFFFFF"/>
                </a:solidFill>
                <a:latin typeface="Muli"/>
                <a:ea typeface="Muli"/>
                <a:cs typeface="Muli"/>
                <a:sym typeface="Muli"/>
              </a:defRPr>
            </a:lvl6pPr>
            <a:lvl7pPr lvl="6" algn="ctr" rtl="0">
              <a:spcBef>
                <a:spcPts val="0"/>
              </a:spcBef>
              <a:spcAft>
                <a:spcPts val="0"/>
              </a:spcAft>
              <a:buNone/>
              <a:defRPr sz="2400" b="1">
                <a:solidFill>
                  <a:srgbClr val="FFFFFF"/>
                </a:solidFill>
                <a:latin typeface="Muli"/>
                <a:ea typeface="Muli"/>
                <a:cs typeface="Muli"/>
                <a:sym typeface="Muli"/>
              </a:defRPr>
            </a:lvl7pPr>
            <a:lvl8pPr lvl="7" algn="ctr" rtl="0">
              <a:spcBef>
                <a:spcPts val="0"/>
              </a:spcBef>
              <a:spcAft>
                <a:spcPts val="0"/>
              </a:spcAft>
              <a:buNone/>
              <a:defRPr sz="2400" b="1">
                <a:solidFill>
                  <a:srgbClr val="FFFFFF"/>
                </a:solidFill>
                <a:latin typeface="Muli"/>
                <a:ea typeface="Muli"/>
                <a:cs typeface="Muli"/>
                <a:sym typeface="Muli"/>
              </a:defRPr>
            </a:lvl8pPr>
            <a:lvl9pPr lvl="8" algn="ctr"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110" name="Google Shape;110;p2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0247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reserve="1">
  <p:cSld name="Caption">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1"/>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3" name="Google Shape;113;p21"/>
          <p:cNvSpPr/>
          <p:nvPr/>
        </p:nvSpPr>
        <p:spPr>
          <a:xfrm>
            <a:off x="1586800" y="5960533"/>
            <a:ext cx="9018400" cy="897600"/>
          </a:xfrm>
          <a:prstGeom prst="rect">
            <a:avLst/>
          </a:prstGeom>
          <a:solidFill>
            <a:srgbClr val="72AEBB">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4" name="Google Shape;114;p21"/>
          <p:cNvSpPr txBox="1">
            <a:spLocks noGrp="1"/>
          </p:cNvSpPr>
          <p:nvPr>
            <p:ph type="body" idx="1"/>
          </p:nvPr>
        </p:nvSpPr>
        <p:spPr>
          <a:xfrm>
            <a:off x="1586800" y="5960667"/>
            <a:ext cx="9018400" cy="897600"/>
          </a:xfrm>
          <a:prstGeom prst="rect">
            <a:avLst/>
          </a:prstGeom>
          <a:noFill/>
          <a:ln>
            <a:noFill/>
          </a:ln>
        </p:spPr>
        <p:txBody>
          <a:bodyPr spcFirstLastPara="1" wrap="square" lIns="91425" tIns="91425" rIns="91425" bIns="91425" anchor="ctr" anchorCtr="0">
            <a:noAutofit/>
          </a:bodyPr>
          <a:lstStyle>
            <a:lvl1pPr marL="609585" lvl="0" indent="-304792" algn="ctr" rtl="0">
              <a:spcBef>
                <a:spcPts val="480"/>
              </a:spcBef>
              <a:spcAft>
                <a:spcPts val="0"/>
              </a:spcAft>
              <a:buClr>
                <a:srgbClr val="FFFFFF"/>
              </a:buClr>
              <a:buSzPts val="1400"/>
              <a:buFont typeface="Muli"/>
              <a:buNone/>
              <a:defRPr>
                <a:solidFill>
                  <a:srgbClr val="FFFFFF"/>
                </a:solidFill>
                <a:latin typeface="Muli"/>
                <a:ea typeface="Muli"/>
                <a:cs typeface="Muli"/>
                <a:sym typeface="Muli"/>
              </a:defRPr>
            </a:lvl1pPr>
          </a:lstStyle>
          <a:p>
            <a:pPr lvl="0"/>
            <a:r>
              <a:rPr lang="en-US"/>
              <a:t>Edit Master text styles</a:t>
            </a:r>
          </a:p>
        </p:txBody>
      </p:sp>
      <p:sp>
        <p:nvSpPr>
          <p:cNvPr id="115" name="Google Shape;115;p2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560255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FFFFF"/>
        </a:solidFill>
        <a:effectLst/>
      </p:bgPr>
    </p:bg>
    <p:spTree>
      <p:nvGrpSpPr>
        <p:cNvPr id="1" name="Shape 116"/>
        <p:cNvGrpSpPr/>
        <p:nvPr/>
      </p:nvGrpSpPr>
      <p:grpSpPr>
        <a:xfrm>
          <a:off x="0" y="0"/>
          <a:ext cx="0" cy="0"/>
          <a:chOff x="0" y="0"/>
          <a:chExt cx="0" cy="0"/>
        </a:xfrm>
      </p:grpSpPr>
      <p:sp>
        <p:nvSpPr>
          <p:cNvPr id="117" name="Google Shape;117;p2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387139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14"/>
        <p:cNvGrpSpPr/>
        <p:nvPr/>
      </p:nvGrpSpPr>
      <p:grpSpPr>
        <a:xfrm>
          <a:off x="0" y="0"/>
          <a:ext cx="0" cy="0"/>
          <a:chOff x="0" y="0"/>
          <a:chExt cx="0" cy="0"/>
        </a:xfrm>
      </p:grpSpPr>
      <p:sp>
        <p:nvSpPr>
          <p:cNvPr id="234" name="Google Shape;234;p11"/>
          <p:cNvSpPr txBox="1">
            <a:spLocks noGrp="1"/>
          </p:cNvSpPr>
          <p:nvPr>
            <p:ph type="sldNum" idx="12"/>
          </p:nvPr>
        </p:nvSpPr>
        <p:spPr>
          <a:xfrm>
            <a:off x="0" y="6237600"/>
            <a:ext cx="620400" cy="620400"/>
          </a:xfrm>
          <a:prstGeom prst="rect">
            <a:avLst/>
          </a:prstGeom>
        </p:spPr>
        <p:txBody>
          <a:bodyPr spcFirstLastPara="1" wrap="square" lIns="91425" tIns="91425" rIns="91425" bIns="91425" anchor="ctr" anchorCtr="0">
            <a:noAutofit/>
          </a:bodyPr>
          <a:lstStyle>
            <a:lvl1pPr lvl="0" algn="ctr" rtl="0">
              <a:buNone/>
              <a:defRPr sz="1333">
                <a:solidFill>
                  <a:srgbClr val="FFFFFF"/>
                </a:solidFill>
                <a:latin typeface="Arvo"/>
                <a:ea typeface="Arvo"/>
                <a:cs typeface="Arvo"/>
                <a:sym typeface="Arvo"/>
              </a:defRPr>
            </a:lvl1pPr>
            <a:lvl2pPr lvl="1" algn="ctr" rtl="0">
              <a:buNone/>
              <a:defRPr sz="1333">
                <a:solidFill>
                  <a:srgbClr val="FFFFFF"/>
                </a:solidFill>
                <a:latin typeface="Arvo"/>
                <a:ea typeface="Arvo"/>
                <a:cs typeface="Arvo"/>
                <a:sym typeface="Arvo"/>
              </a:defRPr>
            </a:lvl2pPr>
            <a:lvl3pPr lvl="2" algn="ctr" rtl="0">
              <a:buNone/>
              <a:defRPr sz="1333">
                <a:solidFill>
                  <a:srgbClr val="FFFFFF"/>
                </a:solidFill>
                <a:latin typeface="Arvo"/>
                <a:ea typeface="Arvo"/>
                <a:cs typeface="Arvo"/>
                <a:sym typeface="Arvo"/>
              </a:defRPr>
            </a:lvl3pPr>
            <a:lvl4pPr lvl="3" algn="ctr" rtl="0">
              <a:buNone/>
              <a:defRPr sz="1333">
                <a:solidFill>
                  <a:srgbClr val="FFFFFF"/>
                </a:solidFill>
                <a:latin typeface="Arvo"/>
                <a:ea typeface="Arvo"/>
                <a:cs typeface="Arvo"/>
                <a:sym typeface="Arvo"/>
              </a:defRPr>
            </a:lvl4pPr>
            <a:lvl5pPr lvl="4" algn="ctr" rtl="0">
              <a:buNone/>
              <a:defRPr sz="1333">
                <a:solidFill>
                  <a:srgbClr val="FFFFFF"/>
                </a:solidFill>
                <a:latin typeface="Arvo"/>
                <a:ea typeface="Arvo"/>
                <a:cs typeface="Arvo"/>
                <a:sym typeface="Arvo"/>
              </a:defRPr>
            </a:lvl5pPr>
            <a:lvl6pPr lvl="5" algn="ctr" rtl="0">
              <a:buNone/>
              <a:defRPr sz="1333">
                <a:solidFill>
                  <a:srgbClr val="FFFFFF"/>
                </a:solidFill>
                <a:latin typeface="Arvo"/>
                <a:ea typeface="Arvo"/>
                <a:cs typeface="Arvo"/>
                <a:sym typeface="Arvo"/>
              </a:defRPr>
            </a:lvl6pPr>
            <a:lvl7pPr lvl="6" algn="ctr" rtl="0">
              <a:buNone/>
              <a:defRPr sz="1333">
                <a:solidFill>
                  <a:srgbClr val="FFFFFF"/>
                </a:solidFill>
                <a:latin typeface="Arvo"/>
                <a:ea typeface="Arvo"/>
                <a:cs typeface="Arvo"/>
                <a:sym typeface="Arvo"/>
              </a:defRPr>
            </a:lvl7pPr>
            <a:lvl8pPr lvl="7" algn="ctr" rtl="0">
              <a:buNone/>
              <a:defRPr sz="1333">
                <a:solidFill>
                  <a:srgbClr val="FFFFFF"/>
                </a:solidFill>
                <a:latin typeface="Arvo"/>
                <a:ea typeface="Arvo"/>
                <a:cs typeface="Arvo"/>
                <a:sym typeface="Arvo"/>
              </a:defRPr>
            </a:lvl8pPr>
            <a:lvl9pPr lvl="8" algn="ctr" rtl="0">
              <a:buNone/>
              <a:defRPr sz="1333">
                <a:solidFill>
                  <a:srgbClr val="FFFFFF"/>
                </a:solidFill>
                <a:latin typeface="Arvo"/>
                <a:ea typeface="Arvo"/>
                <a:cs typeface="Arvo"/>
                <a:sym typeface="Arvo"/>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3704856303"/>
      </p:ext>
    </p:extLst>
  </p:cSld>
  <p:clrMapOvr>
    <a:masterClrMapping/>
  </p:clrMapOvr>
  <p:transition spd="slow">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35"/>
        <p:cNvGrpSpPr/>
        <p:nvPr/>
      </p:nvGrpSpPr>
      <p:grpSpPr>
        <a:xfrm>
          <a:off x="0" y="0"/>
          <a:ext cx="0" cy="0"/>
          <a:chOff x="0" y="0"/>
          <a:chExt cx="0" cy="0"/>
        </a:xfrm>
      </p:grpSpPr>
      <p:sp>
        <p:nvSpPr>
          <p:cNvPr id="253" name="Google Shape;253;p12"/>
          <p:cNvSpPr txBox="1">
            <a:spLocks noGrp="1"/>
          </p:cNvSpPr>
          <p:nvPr>
            <p:ph type="sldNum" idx="12"/>
          </p:nvPr>
        </p:nvSpPr>
        <p:spPr>
          <a:xfrm>
            <a:off x="0" y="6237600"/>
            <a:ext cx="620400" cy="620400"/>
          </a:xfrm>
          <a:prstGeom prst="rect">
            <a:avLst/>
          </a:prstGeom>
        </p:spPr>
        <p:txBody>
          <a:bodyPr spcFirstLastPara="1" wrap="square" lIns="91425" tIns="91425" rIns="91425" bIns="91425" anchor="ctr" anchorCtr="0">
            <a:noAutofit/>
          </a:bodyPr>
          <a:lstStyle>
            <a:lvl1pPr lvl="0" algn="ctr" rtl="0">
              <a:buNone/>
              <a:defRPr sz="1333">
                <a:solidFill>
                  <a:srgbClr val="FFFFFF"/>
                </a:solidFill>
                <a:latin typeface="Arvo"/>
                <a:ea typeface="Arvo"/>
                <a:cs typeface="Arvo"/>
                <a:sym typeface="Arvo"/>
              </a:defRPr>
            </a:lvl1pPr>
            <a:lvl2pPr lvl="1" algn="ctr" rtl="0">
              <a:buNone/>
              <a:defRPr sz="1333">
                <a:solidFill>
                  <a:srgbClr val="FFFFFF"/>
                </a:solidFill>
                <a:latin typeface="Arvo"/>
                <a:ea typeface="Arvo"/>
                <a:cs typeface="Arvo"/>
                <a:sym typeface="Arvo"/>
              </a:defRPr>
            </a:lvl2pPr>
            <a:lvl3pPr lvl="2" algn="ctr" rtl="0">
              <a:buNone/>
              <a:defRPr sz="1333">
                <a:solidFill>
                  <a:srgbClr val="FFFFFF"/>
                </a:solidFill>
                <a:latin typeface="Arvo"/>
                <a:ea typeface="Arvo"/>
                <a:cs typeface="Arvo"/>
                <a:sym typeface="Arvo"/>
              </a:defRPr>
            </a:lvl3pPr>
            <a:lvl4pPr lvl="3" algn="ctr" rtl="0">
              <a:buNone/>
              <a:defRPr sz="1333">
                <a:solidFill>
                  <a:srgbClr val="FFFFFF"/>
                </a:solidFill>
                <a:latin typeface="Arvo"/>
                <a:ea typeface="Arvo"/>
                <a:cs typeface="Arvo"/>
                <a:sym typeface="Arvo"/>
              </a:defRPr>
            </a:lvl4pPr>
            <a:lvl5pPr lvl="4" algn="ctr" rtl="0">
              <a:buNone/>
              <a:defRPr sz="1333">
                <a:solidFill>
                  <a:srgbClr val="FFFFFF"/>
                </a:solidFill>
                <a:latin typeface="Arvo"/>
                <a:ea typeface="Arvo"/>
                <a:cs typeface="Arvo"/>
                <a:sym typeface="Arvo"/>
              </a:defRPr>
            </a:lvl5pPr>
            <a:lvl6pPr lvl="5" algn="ctr" rtl="0">
              <a:buNone/>
              <a:defRPr sz="1333">
                <a:solidFill>
                  <a:srgbClr val="FFFFFF"/>
                </a:solidFill>
                <a:latin typeface="Arvo"/>
                <a:ea typeface="Arvo"/>
                <a:cs typeface="Arvo"/>
                <a:sym typeface="Arvo"/>
              </a:defRPr>
            </a:lvl6pPr>
            <a:lvl7pPr lvl="6" algn="ctr" rtl="0">
              <a:buNone/>
              <a:defRPr sz="1333">
                <a:solidFill>
                  <a:srgbClr val="FFFFFF"/>
                </a:solidFill>
                <a:latin typeface="Arvo"/>
                <a:ea typeface="Arvo"/>
                <a:cs typeface="Arvo"/>
                <a:sym typeface="Arvo"/>
              </a:defRPr>
            </a:lvl7pPr>
            <a:lvl8pPr lvl="7" algn="ctr" rtl="0">
              <a:buNone/>
              <a:defRPr sz="1333">
                <a:solidFill>
                  <a:srgbClr val="FFFFFF"/>
                </a:solidFill>
                <a:latin typeface="Arvo"/>
                <a:ea typeface="Arvo"/>
                <a:cs typeface="Arvo"/>
                <a:sym typeface="Arvo"/>
              </a:defRPr>
            </a:lvl8pPr>
            <a:lvl9pPr lvl="8" algn="ctr" rtl="0">
              <a:buNone/>
              <a:defRPr sz="1333">
                <a:solidFill>
                  <a:srgbClr val="FFFFFF"/>
                </a:solidFill>
                <a:latin typeface="Arvo"/>
                <a:ea typeface="Arvo"/>
                <a:cs typeface="Arvo"/>
                <a:sym typeface="Arvo"/>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1515303682"/>
      </p:ext>
    </p:extLst>
  </p:cSld>
  <p:clrMapOvr>
    <a:masterClrMapping/>
  </p:clrMapOvr>
  <p:transition spd="slow">
    <p:fade/>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06012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53238804"/>
      </p:ext>
    </p:extLst>
  </p:cSld>
  <p:clrMapOvr>
    <a:masterClrMapping/>
  </p:clrMapOvr>
  <p:transition spd="slow">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208678"/>
      </p:ext>
    </p:extLst>
  </p:cSld>
  <p:clrMapOvr>
    <a:masterClrMapping/>
  </p:clrMapOvr>
  <p:transition spd="slow">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21905031"/>
      </p:ext>
    </p:extLst>
  </p:cSld>
  <p:clrMapOvr>
    <a:masterClrMapping/>
  </p:clrMapOvr>
  <p:transition spd="slow">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p:nvPr/>
        </p:nvSpPr>
        <p:spPr>
          <a:xfrm>
            <a:off x="200" y="2386800"/>
            <a:ext cx="12192000" cy="2084400"/>
          </a:xfrm>
          <a:prstGeom prst="rect">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body" idx="1"/>
          </p:nvPr>
        </p:nvSpPr>
        <p:spPr>
          <a:xfrm>
            <a:off x="2618967" y="2882400"/>
            <a:ext cx="6954000" cy="1093200"/>
          </a:xfrm>
          <a:prstGeom prst="rect">
            <a:avLst/>
          </a:prstGeom>
          <a:noFill/>
          <a:ln>
            <a:noFill/>
          </a:ln>
        </p:spPr>
        <p:txBody>
          <a:bodyPr spcFirstLastPara="1" wrap="square" lIns="91425" tIns="91425" rIns="91425" bIns="91425" anchor="ctr" anchorCtr="0">
            <a:noAutofit/>
          </a:bodyPr>
          <a:lstStyle>
            <a:lvl1pPr marL="609585" lvl="0"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1pPr>
            <a:lvl2pPr marL="1219170" lvl="1"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2pPr>
            <a:lvl3pPr marL="1828754" lvl="2"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3pPr>
            <a:lvl4pPr marL="2438339" lvl="3"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4pPr>
            <a:lvl5pPr marL="3047924" lvl="4"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5pPr>
            <a:lvl6pPr marL="3657509" lvl="5"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6pPr>
            <a:lvl7pPr marL="4267093" lvl="6"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7pPr>
            <a:lvl8pPr marL="4876678" lvl="7" indent="-440256" algn="ctr" rtl="0">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8pPr>
            <a:lvl9pPr marL="5486263" lvl="8" indent="-440256" algn="ctr">
              <a:spcBef>
                <a:spcPts val="0"/>
              </a:spcBef>
              <a:spcAft>
                <a:spcPts val="0"/>
              </a:spcAft>
              <a:buClr>
                <a:srgbClr val="FFFFFF"/>
              </a:buClr>
              <a:buSzPts val="1600"/>
              <a:buFont typeface="Georgia"/>
              <a:buChar char="■"/>
              <a:defRPr sz="2133" i="1">
                <a:solidFill>
                  <a:srgbClr val="FFFFFF"/>
                </a:solidFill>
                <a:latin typeface="Georgia"/>
                <a:ea typeface="Georgia"/>
                <a:cs typeface="Georgia"/>
                <a:sym typeface="Georgia"/>
              </a:defRPr>
            </a:lvl9pPr>
          </a:lstStyle>
          <a:p>
            <a:pPr lvl="0"/>
            <a:r>
              <a:rPr lang="en-US"/>
              <a:t>Edit Master text styles</a:t>
            </a:r>
          </a:p>
        </p:txBody>
      </p:sp>
      <p:sp>
        <p:nvSpPr>
          <p:cNvPr id="22" name="Google Shape;22;p4"/>
          <p:cNvSpPr txBox="1">
            <a:spLocks noGrp="1"/>
          </p:cNvSpPr>
          <p:nvPr>
            <p:ph type="sldNum" idx="12"/>
          </p:nvPr>
        </p:nvSpPr>
        <p:spPr>
          <a:xfrm>
            <a:off x="5730179" y="6333135"/>
            <a:ext cx="731600" cy="524800"/>
          </a:xfrm>
          <a:prstGeom prst="rect">
            <a:avLst/>
          </a:prstGeom>
        </p:spPr>
        <p:txBody>
          <a:bodyPr spcFirstLastPara="1" wrap="square" lIns="91425" tIns="91425" rIns="91425" bIns="91425" anchor="t" anchorCtr="0">
            <a:noAutofit/>
          </a:bodyPr>
          <a:lstStyle>
            <a:lvl1pPr lvl="0" algn="ctr">
              <a:buNone/>
              <a:defRPr>
                <a:solidFill>
                  <a:srgbClr val="00B2FF"/>
                </a:solidFill>
              </a:defRPr>
            </a:lvl1pPr>
            <a:lvl2pPr lvl="1" algn="ctr">
              <a:buNone/>
              <a:defRPr>
                <a:solidFill>
                  <a:srgbClr val="00B2FF"/>
                </a:solidFill>
              </a:defRPr>
            </a:lvl2pPr>
            <a:lvl3pPr lvl="2" algn="ctr">
              <a:buNone/>
              <a:defRPr>
                <a:solidFill>
                  <a:srgbClr val="00B2FF"/>
                </a:solidFill>
              </a:defRPr>
            </a:lvl3pPr>
            <a:lvl4pPr lvl="3" algn="ctr">
              <a:buNone/>
              <a:defRPr>
                <a:solidFill>
                  <a:srgbClr val="00B2FF"/>
                </a:solidFill>
              </a:defRPr>
            </a:lvl4pPr>
            <a:lvl5pPr lvl="4" algn="ctr">
              <a:buNone/>
              <a:defRPr>
                <a:solidFill>
                  <a:srgbClr val="00B2FF"/>
                </a:solidFill>
              </a:defRPr>
            </a:lvl5pPr>
            <a:lvl6pPr lvl="5" algn="ctr">
              <a:buNone/>
              <a:defRPr>
                <a:solidFill>
                  <a:srgbClr val="00B2FF"/>
                </a:solidFill>
              </a:defRPr>
            </a:lvl6pPr>
            <a:lvl7pPr lvl="6" algn="ctr">
              <a:buNone/>
              <a:defRPr>
                <a:solidFill>
                  <a:srgbClr val="00B2FF"/>
                </a:solidFill>
              </a:defRPr>
            </a:lvl7pPr>
            <a:lvl8pPr lvl="7" algn="ctr">
              <a:buNone/>
              <a:defRPr>
                <a:solidFill>
                  <a:srgbClr val="00B2FF"/>
                </a:solidFill>
              </a:defRPr>
            </a:lvl8pPr>
            <a:lvl9pPr lvl="8" algn="ctr">
              <a:buNone/>
              <a:defRPr>
                <a:solidFill>
                  <a:srgbClr val="00B2FF"/>
                </a:solidFill>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2989166561"/>
      </p:ext>
    </p:extLst>
  </p:cSld>
  <p:clrMapOvr>
    <a:masterClrMapping/>
  </p:clrMapOvr>
  <p:transition spd="slow">
    <p:fade/>
  </p:transition>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33749946"/>
      </p:ext>
    </p:extLst>
  </p:cSld>
  <p:clrMapOvr>
    <a:masterClrMapping/>
  </p:clrMapOvr>
  <p:transition spd="slow">
    <p:fad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8662725"/>
      </p:ext>
    </p:extLst>
  </p:cSld>
  <p:clrMapOvr>
    <a:masterClrMapping/>
  </p:clrMapOvr>
  <p:transition spd="slow">
    <p:fade/>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09A250-FF31-4206-8172-F9D3106AACB1}" type="datetimeFigureOut">
              <a:rPr lang="en-US" smtClean="0"/>
              <a:t>5/18/2021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3240454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09A250-FF31-4206-8172-F9D3106AACB1}" type="datetimeFigureOut">
              <a:rPr lang="en-US" smtClean="0"/>
              <a:t>5/18/2021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98493910"/>
      </p:ext>
    </p:extLst>
  </p:cSld>
  <p:clrMapOvr>
    <a:masterClrMapping/>
  </p:clrMapOvr>
  <p:transition spd="slow">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29931718"/>
      </p:ext>
    </p:extLst>
  </p:cSld>
  <p:clrMapOvr>
    <a:masterClrMapping/>
  </p:clrMapOvr>
  <p:transition spd="slow">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22969200"/>
      </p:ext>
    </p:extLst>
  </p:cSld>
  <p:clrMapOvr>
    <a:masterClrMapping/>
  </p:clrMapOvr>
  <p:transition spd="slow">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84133831"/>
      </p:ext>
    </p:extLst>
  </p:cSld>
  <p:clrMapOvr>
    <a:masterClrMapping/>
  </p:clrMapOvr>
  <p:transition spd="slow">
    <p:fade/>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6" name="Google Shape;16;p3"/>
          <p:cNvSpPr txBox="1">
            <a:spLocks noGrp="1"/>
          </p:cNvSpPr>
          <p:nvPr>
            <p:ph type="subTitle" idx="1"/>
          </p:nvPr>
        </p:nvSpPr>
        <p:spPr>
          <a:xfrm>
            <a:off x="4012467" y="3431833"/>
            <a:ext cx="4115600" cy="272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1pPr>
            <a:lvl2pPr lvl="1"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2pPr>
            <a:lvl3pPr lvl="2"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3pPr>
            <a:lvl4pPr lvl="3"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4pPr>
            <a:lvl5pPr lvl="4"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5pPr>
            <a:lvl6pPr lvl="5"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6pPr>
            <a:lvl7pPr lvl="6"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7pPr>
            <a:lvl8pPr lvl="7"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8pPr>
            <a:lvl9pPr lvl="8" algn="ctr" rtl="0">
              <a:spcBef>
                <a:spcPts val="0"/>
              </a:spcBef>
              <a:spcAft>
                <a:spcPts val="0"/>
              </a:spcAft>
              <a:buClr>
                <a:srgbClr val="FFFFFF"/>
              </a:buClr>
              <a:buSzPts val="1400"/>
              <a:buFont typeface="Muli"/>
              <a:buNone/>
              <a:defRPr>
                <a:solidFill>
                  <a:srgbClr val="FFFFFF"/>
                </a:solidFill>
                <a:latin typeface="Muli"/>
                <a:ea typeface="Muli"/>
                <a:cs typeface="Muli"/>
                <a:sym typeface="Muli"/>
              </a:defRPr>
            </a:lvl9pPr>
          </a:lstStyle>
          <a:p>
            <a:r>
              <a:rPr lang="en-US"/>
              <a:t>Click to edit Master subtitle style</a:t>
            </a:r>
            <a:endParaRPr/>
          </a:p>
        </p:txBody>
      </p:sp>
      <p:sp>
        <p:nvSpPr>
          <p:cNvPr id="17" name="Google Shape;17;p3"/>
          <p:cNvSpPr txBox="1">
            <a:spLocks noGrp="1"/>
          </p:cNvSpPr>
          <p:nvPr>
            <p:ph type="title"/>
          </p:nvPr>
        </p:nvSpPr>
        <p:spPr>
          <a:xfrm>
            <a:off x="4064000" y="705833"/>
            <a:ext cx="4064000" cy="2726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r>
              <a:rPr lang="en-US"/>
              <a:t>Click to edit Master title style</a:t>
            </a:r>
            <a:endParaRPr/>
          </a:p>
        </p:txBody>
      </p:sp>
    </p:spTree>
    <p:extLst>
      <p:ext uri="{BB962C8B-B14F-4D97-AF65-F5344CB8AC3E}">
        <p14:creationId xmlns:p14="http://schemas.microsoft.com/office/powerpoint/2010/main" val="2487867349"/>
      </p:ext>
    </p:extLst>
  </p:cSld>
  <p:clrMapOvr>
    <a:masterClrMapping/>
  </p:clrMapOvr>
  <p:transition spd="slow">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6" name="Google Shape;26;p5"/>
          <p:cNvSpPr txBox="1">
            <a:spLocks noGrp="1"/>
          </p:cNvSpPr>
          <p:nvPr>
            <p:ph type="title"/>
          </p:nvPr>
        </p:nvSpPr>
        <p:spPr>
          <a:xfrm>
            <a:off x="3870367" y="403167"/>
            <a:ext cx="76248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27" name="Google Shape;27;p5"/>
          <p:cNvSpPr txBox="1">
            <a:spLocks noGrp="1"/>
          </p:cNvSpPr>
          <p:nvPr>
            <p:ph type="body" idx="1"/>
          </p:nvPr>
        </p:nvSpPr>
        <p:spPr>
          <a:xfrm>
            <a:off x="3870600" y="2012633"/>
            <a:ext cx="7624800" cy="41668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Clr>
                <a:srgbClr val="FFFFFF"/>
              </a:buClr>
              <a:buSzPts val="2000"/>
              <a:buFont typeface="Muli"/>
              <a:buChar char="➜"/>
              <a:defRPr sz="32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3200">
                <a:solidFill>
                  <a:srgbClr val="FFFFFF"/>
                </a:solidFill>
                <a:latin typeface="Muli"/>
                <a:ea typeface="Muli"/>
                <a:cs typeface="Muli"/>
                <a:sym typeface="Muli"/>
              </a:defRPr>
            </a:lvl2pPr>
            <a:lvl3pPr marL="1828754" lvl="2"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3pPr>
            <a:lvl4pPr marL="2438339" lvl="3"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4pPr>
            <a:lvl5pPr marL="3047924" lvl="4"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5pPr>
            <a:lvl6pPr marL="3657509" lvl="5"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6pPr>
            <a:lvl7pPr marL="4267093" lvl="6"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7pPr>
            <a:lvl8pPr marL="4876678" lvl="7"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8pPr>
            <a:lvl9pPr marL="5486263" lvl="8"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9pPr>
          </a:lstStyle>
          <a:p>
            <a:pPr lvl="0"/>
            <a:r>
              <a:rPr lang="en-US"/>
              <a:t>Edit Master text styles</a:t>
            </a:r>
          </a:p>
        </p:txBody>
      </p:sp>
      <p:sp>
        <p:nvSpPr>
          <p:cNvPr id="28" name="Google Shape;28;p5"/>
          <p:cNvSpPr txBox="1">
            <a:spLocks noGrp="1"/>
          </p:cNvSpPr>
          <p:nvPr>
            <p:ph type="sldNum" idx="12"/>
          </p:nvPr>
        </p:nvSpPr>
        <p:spPr>
          <a:xfrm>
            <a:off x="1137289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3251384041"/>
      </p:ext>
    </p:extLst>
  </p:cSld>
  <p:clrMapOvr>
    <a:masterClrMapping/>
  </p:clrMapOvr>
  <p:transition spd="slow">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14"/>
        <p:cNvGrpSpPr/>
        <p:nvPr/>
      </p:nvGrpSpPr>
      <p:grpSpPr>
        <a:xfrm>
          <a:off x="0" y="0"/>
          <a:ext cx="0" cy="0"/>
          <a:chOff x="0" y="0"/>
          <a:chExt cx="0" cy="0"/>
        </a:xfrm>
      </p:grpSpPr>
      <p:sp>
        <p:nvSpPr>
          <p:cNvPr id="234" name="Google Shape;234;p11"/>
          <p:cNvSpPr txBox="1">
            <a:spLocks noGrp="1"/>
          </p:cNvSpPr>
          <p:nvPr>
            <p:ph type="sldNum" idx="12"/>
          </p:nvPr>
        </p:nvSpPr>
        <p:spPr>
          <a:xfrm>
            <a:off x="0" y="6237600"/>
            <a:ext cx="620400" cy="620400"/>
          </a:xfrm>
          <a:prstGeom prst="rect">
            <a:avLst/>
          </a:prstGeom>
        </p:spPr>
        <p:txBody>
          <a:bodyPr spcFirstLastPara="1" wrap="square" lIns="91425" tIns="91425" rIns="91425" bIns="91425" anchor="ctr" anchorCtr="0">
            <a:noAutofit/>
          </a:bodyPr>
          <a:lstStyle>
            <a:lvl1pPr lvl="0" algn="ctr" rtl="0">
              <a:buNone/>
              <a:defRPr sz="1333">
                <a:solidFill>
                  <a:srgbClr val="FFFFFF"/>
                </a:solidFill>
                <a:latin typeface="Arvo"/>
                <a:ea typeface="Arvo"/>
                <a:cs typeface="Arvo"/>
                <a:sym typeface="Arvo"/>
              </a:defRPr>
            </a:lvl1pPr>
            <a:lvl2pPr lvl="1" algn="ctr" rtl="0">
              <a:buNone/>
              <a:defRPr sz="1333">
                <a:solidFill>
                  <a:srgbClr val="FFFFFF"/>
                </a:solidFill>
                <a:latin typeface="Arvo"/>
                <a:ea typeface="Arvo"/>
                <a:cs typeface="Arvo"/>
                <a:sym typeface="Arvo"/>
              </a:defRPr>
            </a:lvl2pPr>
            <a:lvl3pPr lvl="2" algn="ctr" rtl="0">
              <a:buNone/>
              <a:defRPr sz="1333">
                <a:solidFill>
                  <a:srgbClr val="FFFFFF"/>
                </a:solidFill>
                <a:latin typeface="Arvo"/>
                <a:ea typeface="Arvo"/>
                <a:cs typeface="Arvo"/>
                <a:sym typeface="Arvo"/>
              </a:defRPr>
            </a:lvl3pPr>
            <a:lvl4pPr lvl="3" algn="ctr" rtl="0">
              <a:buNone/>
              <a:defRPr sz="1333">
                <a:solidFill>
                  <a:srgbClr val="FFFFFF"/>
                </a:solidFill>
                <a:latin typeface="Arvo"/>
                <a:ea typeface="Arvo"/>
                <a:cs typeface="Arvo"/>
                <a:sym typeface="Arvo"/>
              </a:defRPr>
            </a:lvl4pPr>
            <a:lvl5pPr lvl="4" algn="ctr" rtl="0">
              <a:buNone/>
              <a:defRPr sz="1333">
                <a:solidFill>
                  <a:srgbClr val="FFFFFF"/>
                </a:solidFill>
                <a:latin typeface="Arvo"/>
                <a:ea typeface="Arvo"/>
                <a:cs typeface="Arvo"/>
                <a:sym typeface="Arvo"/>
              </a:defRPr>
            </a:lvl5pPr>
            <a:lvl6pPr lvl="5" algn="ctr" rtl="0">
              <a:buNone/>
              <a:defRPr sz="1333">
                <a:solidFill>
                  <a:srgbClr val="FFFFFF"/>
                </a:solidFill>
                <a:latin typeface="Arvo"/>
                <a:ea typeface="Arvo"/>
                <a:cs typeface="Arvo"/>
                <a:sym typeface="Arvo"/>
              </a:defRPr>
            </a:lvl6pPr>
            <a:lvl7pPr lvl="6" algn="ctr" rtl="0">
              <a:buNone/>
              <a:defRPr sz="1333">
                <a:solidFill>
                  <a:srgbClr val="FFFFFF"/>
                </a:solidFill>
                <a:latin typeface="Arvo"/>
                <a:ea typeface="Arvo"/>
                <a:cs typeface="Arvo"/>
                <a:sym typeface="Arvo"/>
              </a:defRPr>
            </a:lvl7pPr>
            <a:lvl8pPr lvl="7" algn="ctr" rtl="0">
              <a:buNone/>
              <a:defRPr sz="1333">
                <a:solidFill>
                  <a:srgbClr val="FFFFFF"/>
                </a:solidFill>
                <a:latin typeface="Arvo"/>
                <a:ea typeface="Arvo"/>
                <a:cs typeface="Arvo"/>
                <a:sym typeface="Arvo"/>
              </a:defRPr>
            </a:lvl8pPr>
            <a:lvl9pPr lvl="8" algn="ctr" rtl="0">
              <a:buNone/>
              <a:defRPr sz="1333">
                <a:solidFill>
                  <a:srgbClr val="FFFFFF"/>
                </a:solidFill>
                <a:latin typeface="Arvo"/>
                <a:ea typeface="Arvo"/>
                <a:cs typeface="Arvo"/>
                <a:sym typeface="Arvo"/>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2069730109"/>
      </p:ext>
    </p:extLst>
  </p:cSld>
  <p:clrMapOvr>
    <a:masterClrMapping/>
  </p:clrMapOvr>
  <p:transition spd="slow">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5"/>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p:nvPr/>
        </p:nvSpPr>
        <p:spPr>
          <a:xfrm>
            <a:off x="3173800" y="0"/>
            <a:ext cx="9018400" cy="6858000"/>
          </a:xfrm>
          <a:prstGeom prst="rect">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txBox="1">
            <a:spLocks noGrp="1"/>
          </p:cNvSpPr>
          <p:nvPr>
            <p:ph type="title"/>
          </p:nvPr>
        </p:nvSpPr>
        <p:spPr>
          <a:xfrm>
            <a:off x="3870367" y="403167"/>
            <a:ext cx="76248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27" name="Google Shape;27;p5"/>
          <p:cNvSpPr txBox="1">
            <a:spLocks noGrp="1"/>
          </p:cNvSpPr>
          <p:nvPr>
            <p:ph type="body" idx="1"/>
          </p:nvPr>
        </p:nvSpPr>
        <p:spPr>
          <a:xfrm>
            <a:off x="3870600" y="2012633"/>
            <a:ext cx="7624800" cy="41668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Clr>
                <a:srgbClr val="FFFFFF"/>
              </a:buClr>
              <a:buSzPts val="2000"/>
              <a:buFont typeface="Muli"/>
              <a:buChar char="➜"/>
              <a:defRPr sz="32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3200">
                <a:solidFill>
                  <a:srgbClr val="FFFFFF"/>
                </a:solidFill>
                <a:latin typeface="Muli"/>
                <a:ea typeface="Muli"/>
                <a:cs typeface="Muli"/>
                <a:sym typeface="Muli"/>
              </a:defRPr>
            </a:lvl2pPr>
            <a:lvl3pPr marL="1828754" lvl="2"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3pPr>
            <a:lvl4pPr marL="2438339" lvl="3"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4pPr>
            <a:lvl5pPr marL="3047924" lvl="4"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5pPr>
            <a:lvl6pPr marL="3657509" lvl="5"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6pPr>
            <a:lvl7pPr marL="4267093" lvl="6"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7pPr>
            <a:lvl8pPr marL="4876678" lvl="7"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8pPr>
            <a:lvl9pPr marL="5486263" lvl="8"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9pPr>
          </a:lstStyle>
          <a:p>
            <a:pPr lvl="0"/>
            <a:r>
              <a:rPr lang="en-US"/>
              <a:t>Edit Master text styles</a:t>
            </a:r>
          </a:p>
        </p:txBody>
      </p:sp>
      <p:sp>
        <p:nvSpPr>
          <p:cNvPr id="28" name="Google Shape;28;p5"/>
          <p:cNvSpPr txBox="1">
            <a:spLocks noGrp="1"/>
          </p:cNvSpPr>
          <p:nvPr>
            <p:ph type="sldNum" idx="12"/>
          </p:nvPr>
        </p:nvSpPr>
        <p:spPr>
          <a:xfrm>
            <a:off x="1137289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756472300"/>
      </p:ext>
    </p:extLst>
  </p:cSld>
  <p:clrMapOvr>
    <a:masterClrMapping/>
  </p:clrMapOvr>
  <p:transition spd="slow">
    <p:fade/>
  </p:transition>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35"/>
        <p:cNvGrpSpPr/>
        <p:nvPr/>
      </p:nvGrpSpPr>
      <p:grpSpPr>
        <a:xfrm>
          <a:off x="0" y="0"/>
          <a:ext cx="0" cy="0"/>
          <a:chOff x="0" y="0"/>
          <a:chExt cx="0" cy="0"/>
        </a:xfrm>
      </p:grpSpPr>
      <p:sp>
        <p:nvSpPr>
          <p:cNvPr id="253" name="Google Shape;253;p12"/>
          <p:cNvSpPr txBox="1">
            <a:spLocks noGrp="1"/>
          </p:cNvSpPr>
          <p:nvPr>
            <p:ph type="sldNum" idx="12"/>
          </p:nvPr>
        </p:nvSpPr>
        <p:spPr>
          <a:xfrm>
            <a:off x="0" y="6237600"/>
            <a:ext cx="620400" cy="620400"/>
          </a:xfrm>
          <a:prstGeom prst="rect">
            <a:avLst/>
          </a:prstGeom>
        </p:spPr>
        <p:txBody>
          <a:bodyPr spcFirstLastPara="1" wrap="square" lIns="91425" tIns="91425" rIns="91425" bIns="91425" anchor="ctr" anchorCtr="0">
            <a:noAutofit/>
          </a:bodyPr>
          <a:lstStyle>
            <a:lvl1pPr lvl="0" algn="ctr" rtl="0">
              <a:buNone/>
              <a:defRPr sz="1333">
                <a:solidFill>
                  <a:srgbClr val="FFFFFF"/>
                </a:solidFill>
                <a:latin typeface="Arvo"/>
                <a:ea typeface="Arvo"/>
                <a:cs typeface="Arvo"/>
                <a:sym typeface="Arvo"/>
              </a:defRPr>
            </a:lvl1pPr>
            <a:lvl2pPr lvl="1" algn="ctr" rtl="0">
              <a:buNone/>
              <a:defRPr sz="1333">
                <a:solidFill>
                  <a:srgbClr val="FFFFFF"/>
                </a:solidFill>
                <a:latin typeface="Arvo"/>
                <a:ea typeface="Arvo"/>
                <a:cs typeface="Arvo"/>
                <a:sym typeface="Arvo"/>
              </a:defRPr>
            </a:lvl2pPr>
            <a:lvl3pPr lvl="2" algn="ctr" rtl="0">
              <a:buNone/>
              <a:defRPr sz="1333">
                <a:solidFill>
                  <a:srgbClr val="FFFFFF"/>
                </a:solidFill>
                <a:latin typeface="Arvo"/>
                <a:ea typeface="Arvo"/>
                <a:cs typeface="Arvo"/>
                <a:sym typeface="Arvo"/>
              </a:defRPr>
            </a:lvl3pPr>
            <a:lvl4pPr lvl="3" algn="ctr" rtl="0">
              <a:buNone/>
              <a:defRPr sz="1333">
                <a:solidFill>
                  <a:srgbClr val="FFFFFF"/>
                </a:solidFill>
                <a:latin typeface="Arvo"/>
                <a:ea typeface="Arvo"/>
                <a:cs typeface="Arvo"/>
                <a:sym typeface="Arvo"/>
              </a:defRPr>
            </a:lvl4pPr>
            <a:lvl5pPr lvl="4" algn="ctr" rtl="0">
              <a:buNone/>
              <a:defRPr sz="1333">
                <a:solidFill>
                  <a:srgbClr val="FFFFFF"/>
                </a:solidFill>
                <a:latin typeface="Arvo"/>
                <a:ea typeface="Arvo"/>
                <a:cs typeface="Arvo"/>
                <a:sym typeface="Arvo"/>
              </a:defRPr>
            </a:lvl5pPr>
            <a:lvl6pPr lvl="5" algn="ctr" rtl="0">
              <a:buNone/>
              <a:defRPr sz="1333">
                <a:solidFill>
                  <a:srgbClr val="FFFFFF"/>
                </a:solidFill>
                <a:latin typeface="Arvo"/>
                <a:ea typeface="Arvo"/>
                <a:cs typeface="Arvo"/>
                <a:sym typeface="Arvo"/>
              </a:defRPr>
            </a:lvl6pPr>
            <a:lvl7pPr lvl="6" algn="ctr" rtl="0">
              <a:buNone/>
              <a:defRPr sz="1333">
                <a:solidFill>
                  <a:srgbClr val="FFFFFF"/>
                </a:solidFill>
                <a:latin typeface="Arvo"/>
                <a:ea typeface="Arvo"/>
                <a:cs typeface="Arvo"/>
                <a:sym typeface="Arvo"/>
              </a:defRPr>
            </a:lvl7pPr>
            <a:lvl8pPr lvl="7" algn="ctr" rtl="0">
              <a:buNone/>
              <a:defRPr sz="1333">
                <a:solidFill>
                  <a:srgbClr val="FFFFFF"/>
                </a:solidFill>
                <a:latin typeface="Arvo"/>
                <a:ea typeface="Arvo"/>
                <a:cs typeface="Arvo"/>
                <a:sym typeface="Arvo"/>
              </a:defRPr>
            </a:lvl8pPr>
            <a:lvl9pPr lvl="8" algn="ctr" rtl="0">
              <a:buNone/>
              <a:defRPr sz="1333">
                <a:solidFill>
                  <a:srgbClr val="FFFFFF"/>
                </a:solidFill>
                <a:latin typeface="Arvo"/>
                <a:ea typeface="Arvo"/>
                <a:cs typeface="Arvo"/>
                <a:sym typeface="Arvo"/>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4182120909"/>
      </p:ext>
    </p:extLst>
  </p:cSld>
  <p:clrMapOvr>
    <a:masterClrMapping/>
  </p:clrMapOvr>
  <p:transition spd="slow">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C829E2-4033-EC4E-B271-7716D740BB85}"/>
              </a:ext>
            </a:extLst>
          </p:cNvPr>
          <p:cNvSpPr/>
          <p:nvPr userDrawn="1"/>
        </p:nvSpPr>
        <p:spPr>
          <a:xfrm>
            <a:off x="0" y="1836446"/>
            <a:ext cx="12192000" cy="4520446"/>
          </a:xfrm>
          <a:prstGeom prst="rect">
            <a:avLst/>
          </a:prstGeom>
          <a:solidFill>
            <a:srgbClr val="73A8A9">
              <a:alpha val="1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0A679128-B030-A440-8711-B9CD367763F0}"/>
              </a:ext>
            </a:extLst>
          </p:cNvPr>
          <p:cNvSpPr>
            <a:spLocks noGrp="1"/>
          </p:cNvSpPr>
          <p:nvPr>
            <p:ph type="ctrTitle"/>
          </p:nvPr>
        </p:nvSpPr>
        <p:spPr>
          <a:xfrm>
            <a:off x="1524000" y="2561817"/>
            <a:ext cx="9144000" cy="20472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85C52A-A1CE-6B4E-8601-8441464E30BA}"/>
              </a:ext>
            </a:extLst>
          </p:cNvPr>
          <p:cNvSpPr>
            <a:spLocks noGrp="1"/>
          </p:cNvSpPr>
          <p:nvPr>
            <p:ph type="subTitle" idx="1"/>
          </p:nvPr>
        </p:nvSpPr>
        <p:spPr>
          <a:xfrm>
            <a:off x="1524000" y="4701130"/>
            <a:ext cx="9144000" cy="154727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8C35E642-154D-134E-BFDD-4EBE0E9F453B}"/>
              </a:ext>
            </a:extLst>
          </p:cNvPr>
          <p:cNvSpPr>
            <a:spLocks noGrp="1"/>
          </p:cNvSpPr>
          <p:nvPr>
            <p:ph type="sldNum" sz="quarter" idx="4"/>
          </p:nvPr>
        </p:nvSpPr>
        <p:spPr>
          <a:xfrm>
            <a:off x="8610600" y="6492874"/>
            <a:ext cx="2743200" cy="365125"/>
          </a:xfrm>
          <a:prstGeom prst="rect">
            <a:avLst/>
          </a:prstGeom>
        </p:spPr>
        <p:txBody>
          <a:bodyPr/>
          <a:lstStyle>
            <a:lvl1pPr algn="r">
              <a:defRPr>
                <a:solidFill>
                  <a:schemeClr val="bg1"/>
                </a:solidFill>
              </a:defRPr>
            </a:lvl1pPr>
          </a:lstStyle>
          <a:p>
            <a:fld id="{73868DBC-CA00-144A-832E-D2796D476E50}" type="slidenum">
              <a:rPr lang="en-US" smtClean="0"/>
              <a:pPr/>
              <a:t>‹#›</a:t>
            </a:fld>
            <a:endParaRPr lang="en-US"/>
          </a:p>
        </p:txBody>
      </p:sp>
      <p:pic>
        <p:nvPicPr>
          <p:cNvPr id="9" name="Picture 8" descr="A picture containing indoor, table, paper, small&#10;&#10;Description automatically generated">
            <a:extLst>
              <a:ext uri="{FF2B5EF4-FFF2-40B4-BE49-F238E27FC236}">
                <a16:creationId xmlns:a16="http://schemas.microsoft.com/office/drawing/2014/main" id="{60319FFC-21DB-044A-ABBA-6FB3105A3C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82" y="0"/>
            <a:ext cx="12186836" cy="1700464"/>
          </a:xfrm>
          <a:prstGeom prst="rect">
            <a:avLst/>
          </a:prstGeom>
        </p:spPr>
      </p:pic>
      <p:pic>
        <p:nvPicPr>
          <p:cNvPr id="11" name="Picture 10" descr="A close up of a sign&#10;&#10;Description automatically generated">
            <a:extLst>
              <a:ext uri="{FF2B5EF4-FFF2-40B4-BE49-F238E27FC236}">
                <a16:creationId xmlns:a16="http://schemas.microsoft.com/office/drawing/2014/main" id="{BE5279F3-580F-C74F-B89A-8F9279A7B6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7537" y="0"/>
            <a:ext cx="4416926" cy="2561817"/>
          </a:xfrm>
          <a:prstGeom prst="rect">
            <a:avLst/>
          </a:prstGeom>
        </p:spPr>
      </p:pic>
    </p:spTree>
    <p:extLst>
      <p:ext uri="{BB962C8B-B14F-4D97-AF65-F5344CB8AC3E}">
        <p14:creationId xmlns:p14="http://schemas.microsoft.com/office/powerpoint/2010/main" val="158605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7734-96B6-0B49-B39D-C7B3958F7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CA18D4-5148-0545-9D90-C57654D73D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95CA3B2-E300-A34C-9E33-B67DA2339DE8}"/>
              </a:ext>
            </a:extLst>
          </p:cNvPr>
          <p:cNvSpPr>
            <a:spLocks noGrp="1"/>
          </p:cNvSpPr>
          <p:nvPr>
            <p:ph type="sldNum" sz="quarter" idx="4"/>
          </p:nvPr>
        </p:nvSpPr>
        <p:spPr>
          <a:xfrm>
            <a:off x="8610600" y="6492874"/>
            <a:ext cx="2743200" cy="365125"/>
          </a:xfrm>
          <a:prstGeom prst="rect">
            <a:avLst/>
          </a:prstGeom>
        </p:spPr>
        <p:txBody>
          <a:bodyPr/>
          <a:lstStyle>
            <a:lvl1pPr algn="r">
              <a:defRPr>
                <a:solidFill>
                  <a:schemeClr val="bg1"/>
                </a:solidFill>
              </a:defRPr>
            </a:lvl1pPr>
          </a:lstStyle>
          <a:p>
            <a:fld id="{73868DBC-CA00-144A-832E-D2796D476E50}" type="slidenum">
              <a:rPr lang="en-US" smtClean="0"/>
              <a:pPr/>
              <a:t>‹#›</a:t>
            </a:fld>
            <a:endParaRPr lang="en-US"/>
          </a:p>
        </p:txBody>
      </p:sp>
    </p:spTree>
    <p:extLst>
      <p:ext uri="{BB962C8B-B14F-4D97-AF65-F5344CB8AC3E}">
        <p14:creationId xmlns:p14="http://schemas.microsoft.com/office/powerpoint/2010/main" val="1313681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77EE-0435-D04D-AFD4-6947259517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0805F6-7E45-4C43-BFB2-E139BE7717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F50FED2-676A-C043-8F0A-5088B9E103B2}"/>
              </a:ext>
            </a:extLst>
          </p:cNvPr>
          <p:cNvSpPr>
            <a:spLocks noGrp="1"/>
          </p:cNvSpPr>
          <p:nvPr>
            <p:ph type="sldNum" sz="quarter" idx="4"/>
          </p:nvPr>
        </p:nvSpPr>
        <p:spPr>
          <a:xfrm>
            <a:off x="8610600" y="6492874"/>
            <a:ext cx="2743200" cy="365125"/>
          </a:xfrm>
          <a:prstGeom prst="rect">
            <a:avLst/>
          </a:prstGeom>
        </p:spPr>
        <p:txBody>
          <a:bodyPr/>
          <a:lstStyle>
            <a:lvl1pPr algn="r">
              <a:defRPr>
                <a:solidFill>
                  <a:schemeClr val="bg1"/>
                </a:solidFill>
              </a:defRPr>
            </a:lvl1pPr>
          </a:lstStyle>
          <a:p>
            <a:fld id="{73868DBC-CA00-144A-832E-D2796D476E50}" type="slidenum">
              <a:rPr lang="en-US" smtClean="0"/>
              <a:pPr/>
              <a:t>‹#›</a:t>
            </a:fld>
            <a:endParaRPr lang="en-US"/>
          </a:p>
        </p:txBody>
      </p:sp>
    </p:spTree>
    <p:extLst>
      <p:ext uri="{BB962C8B-B14F-4D97-AF65-F5344CB8AC3E}">
        <p14:creationId xmlns:p14="http://schemas.microsoft.com/office/powerpoint/2010/main" val="824629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A573-EEF9-1841-B22F-7CDEDFCCB47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8079702-46EF-5C41-BE0A-236E40D64042}"/>
              </a:ext>
            </a:extLst>
          </p:cNvPr>
          <p:cNvSpPr>
            <a:spLocks noGrp="1"/>
          </p:cNvSpPr>
          <p:nvPr>
            <p:ph type="sldNum" sz="quarter" idx="4"/>
          </p:nvPr>
        </p:nvSpPr>
        <p:spPr>
          <a:xfrm>
            <a:off x="8610600" y="6492874"/>
            <a:ext cx="2743200" cy="365125"/>
          </a:xfrm>
          <a:prstGeom prst="rect">
            <a:avLst/>
          </a:prstGeom>
        </p:spPr>
        <p:txBody>
          <a:bodyPr/>
          <a:lstStyle>
            <a:lvl1pPr algn="r">
              <a:defRPr>
                <a:solidFill>
                  <a:schemeClr val="bg1"/>
                </a:solidFill>
              </a:defRPr>
            </a:lvl1pPr>
          </a:lstStyle>
          <a:p>
            <a:fld id="{73868DBC-CA00-144A-832E-D2796D476E50}" type="slidenum">
              <a:rPr lang="en-US" smtClean="0"/>
              <a:pPr/>
              <a:t>‹#›</a:t>
            </a:fld>
            <a:endParaRPr lang="en-US"/>
          </a:p>
        </p:txBody>
      </p:sp>
    </p:spTree>
    <p:extLst>
      <p:ext uri="{BB962C8B-B14F-4D97-AF65-F5344CB8AC3E}">
        <p14:creationId xmlns:p14="http://schemas.microsoft.com/office/powerpoint/2010/main" val="3012958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ECAD65D-CB85-CD4E-9C21-1B7037905EFB}"/>
              </a:ext>
            </a:extLst>
          </p:cNvPr>
          <p:cNvSpPr>
            <a:spLocks noGrp="1"/>
          </p:cNvSpPr>
          <p:nvPr>
            <p:ph type="sldNum" sz="quarter" idx="4"/>
          </p:nvPr>
        </p:nvSpPr>
        <p:spPr>
          <a:xfrm>
            <a:off x="8610600" y="6492874"/>
            <a:ext cx="2743200" cy="365125"/>
          </a:xfrm>
          <a:prstGeom prst="rect">
            <a:avLst/>
          </a:prstGeom>
        </p:spPr>
        <p:txBody>
          <a:bodyPr/>
          <a:lstStyle>
            <a:lvl1pPr algn="r">
              <a:defRPr>
                <a:solidFill>
                  <a:schemeClr val="bg1"/>
                </a:solidFill>
              </a:defRPr>
            </a:lvl1pPr>
          </a:lstStyle>
          <a:p>
            <a:fld id="{73868DBC-CA00-144A-832E-D2796D476E50}" type="slidenum">
              <a:rPr lang="en-US" smtClean="0"/>
              <a:pPr/>
              <a:t>‹#›</a:t>
            </a:fld>
            <a:endParaRPr lang="en-US"/>
          </a:p>
        </p:txBody>
      </p:sp>
      <p:pic>
        <p:nvPicPr>
          <p:cNvPr id="7" name="Picture 6">
            <a:extLst>
              <a:ext uri="{FF2B5EF4-FFF2-40B4-BE49-F238E27FC236}">
                <a16:creationId xmlns:a16="http://schemas.microsoft.com/office/drawing/2014/main" id="{A4331AE9-EEEE-BA40-926B-1E680DEA0B58}"/>
              </a:ext>
            </a:extLst>
          </p:cNvPr>
          <p:cNvPicPr>
            <a:picLocks noChangeAspect="1"/>
          </p:cNvPicPr>
          <p:nvPr userDrawn="1"/>
        </p:nvPicPr>
        <p:blipFill>
          <a:blip r:embed="rId2"/>
          <a:stretch>
            <a:fillRect/>
          </a:stretch>
        </p:blipFill>
        <p:spPr>
          <a:xfrm>
            <a:off x="1851025" y="596899"/>
            <a:ext cx="8489950" cy="5474117"/>
          </a:xfrm>
          <a:prstGeom prst="rect">
            <a:avLst/>
          </a:prstGeom>
        </p:spPr>
      </p:pic>
    </p:spTree>
    <p:extLst>
      <p:ext uri="{BB962C8B-B14F-4D97-AF65-F5344CB8AC3E}">
        <p14:creationId xmlns:p14="http://schemas.microsoft.com/office/powerpoint/2010/main" val="222862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p:nvPr/>
        </p:nvSpPr>
        <p:spPr>
          <a:xfrm>
            <a:off x="6096000" y="0"/>
            <a:ext cx="6096000" cy="6858000"/>
          </a:xfrm>
          <a:prstGeom prst="rect">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6"/>
          <p:cNvSpPr txBox="1">
            <a:spLocks noGrp="1"/>
          </p:cNvSpPr>
          <p:nvPr>
            <p:ph type="title"/>
          </p:nvPr>
        </p:nvSpPr>
        <p:spPr>
          <a:xfrm>
            <a:off x="6837833" y="403167"/>
            <a:ext cx="46576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32" name="Google Shape;32;p6"/>
          <p:cNvSpPr txBox="1">
            <a:spLocks noGrp="1"/>
          </p:cNvSpPr>
          <p:nvPr>
            <p:ph type="body" idx="1"/>
          </p:nvPr>
        </p:nvSpPr>
        <p:spPr>
          <a:xfrm>
            <a:off x="6837976" y="2012633"/>
            <a:ext cx="4657600" cy="4166800"/>
          </a:xfrm>
          <a:prstGeom prst="rect">
            <a:avLst/>
          </a:prstGeom>
        </p:spPr>
        <p:txBody>
          <a:bodyPr spcFirstLastPara="1" wrap="square" lIns="91425" tIns="91425" rIns="91425" bIns="91425" anchor="t" anchorCtr="0">
            <a:noAutofit/>
          </a:bodyPr>
          <a:lstStyle>
            <a:lvl1pPr marL="609585" lvl="0" indent="-474121" rtl="0">
              <a:spcBef>
                <a:spcPts val="0"/>
              </a:spcBef>
              <a:spcAft>
                <a:spcPts val="0"/>
              </a:spcAft>
              <a:buClr>
                <a:srgbClr val="FFFFFF"/>
              </a:buClr>
              <a:buSzPts val="2000"/>
              <a:buFont typeface="Muli"/>
              <a:buChar char="➜"/>
              <a:defRPr sz="32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3200">
                <a:solidFill>
                  <a:srgbClr val="FFFFFF"/>
                </a:solidFill>
                <a:latin typeface="Muli"/>
                <a:ea typeface="Muli"/>
                <a:cs typeface="Muli"/>
                <a:sym typeface="Muli"/>
              </a:defRPr>
            </a:lvl2pPr>
            <a:lvl3pPr marL="1828754" lvl="2"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3pPr>
            <a:lvl4pPr marL="2438339" lvl="3"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4pPr>
            <a:lvl5pPr marL="3047924" lvl="4"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5pPr>
            <a:lvl6pPr marL="3657509" lvl="5"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6pPr>
            <a:lvl7pPr marL="4267093" lvl="6"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7pPr>
            <a:lvl8pPr marL="4876678" lvl="7"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8pPr>
            <a:lvl9pPr marL="5486263" lvl="8" indent="-507987" rtl="0">
              <a:spcBef>
                <a:spcPts val="0"/>
              </a:spcBef>
              <a:spcAft>
                <a:spcPts val="0"/>
              </a:spcAft>
              <a:buClr>
                <a:srgbClr val="FFFFFF"/>
              </a:buClr>
              <a:buSzPts val="2400"/>
              <a:buFont typeface="Muli"/>
              <a:buChar char="■"/>
              <a:defRPr sz="3200">
                <a:solidFill>
                  <a:srgbClr val="FFFFFF"/>
                </a:solidFill>
                <a:latin typeface="Muli"/>
                <a:ea typeface="Muli"/>
                <a:cs typeface="Muli"/>
                <a:sym typeface="Muli"/>
              </a:defRPr>
            </a:lvl9pPr>
          </a:lstStyle>
          <a:p>
            <a:pPr lvl="0"/>
            <a:r>
              <a:rPr lang="en-US"/>
              <a:t>Edit Master text styles</a:t>
            </a:r>
          </a:p>
        </p:txBody>
      </p:sp>
      <p:sp>
        <p:nvSpPr>
          <p:cNvPr id="33" name="Google Shape;33;p6"/>
          <p:cNvSpPr txBox="1">
            <a:spLocks noGrp="1"/>
          </p:cNvSpPr>
          <p:nvPr>
            <p:ph type="sldNum" idx="12"/>
          </p:nvPr>
        </p:nvSpPr>
        <p:spPr>
          <a:xfrm>
            <a:off x="1137289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1239621827"/>
      </p:ext>
    </p:extLst>
  </p:cSld>
  <p:clrMapOvr>
    <a:masterClrMapping/>
  </p:clrMapOvr>
  <p:transition spd="slow">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7"/>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7"/>
          <p:cNvSpPr/>
          <p:nvPr/>
        </p:nvSpPr>
        <p:spPr>
          <a:xfrm>
            <a:off x="3173800" y="0"/>
            <a:ext cx="9018400" cy="6858000"/>
          </a:xfrm>
          <a:prstGeom prst="rect">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3870367" y="403167"/>
            <a:ext cx="76248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38" name="Google Shape;38;p7"/>
          <p:cNvSpPr txBox="1">
            <a:spLocks noGrp="1"/>
          </p:cNvSpPr>
          <p:nvPr>
            <p:ph type="body" idx="1"/>
          </p:nvPr>
        </p:nvSpPr>
        <p:spPr>
          <a:xfrm>
            <a:off x="3870600" y="2012633"/>
            <a:ext cx="3707600" cy="4166800"/>
          </a:xfrm>
          <a:prstGeom prst="rect">
            <a:avLst/>
          </a:prstGeom>
          <a:noFill/>
          <a:ln>
            <a:noFill/>
          </a:ln>
        </p:spPr>
        <p:txBody>
          <a:bodyPr spcFirstLastPara="1" wrap="square" lIns="91425" tIns="91425" rIns="91425" bIns="91425" anchor="t" anchorCtr="0">
            <a:noAutofit/>
          </a:bodyPr>
          <a:lstStyle>
            <a:lvl1pPr marL="609585" lvl="0"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2pPr>
            <a:lvl3pPr marL="1828754" lvl="2"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3pPr>
            <a:lvl4pPr marL="2438339" lvl="3"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4pPr>
            <a:lvl5pPr marL="3047924" lvl="4"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5pPr>
            <a:lvl6pPr marL="3657509" lvl="5"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6pPr>
            <a:lvl7pPr marL="4267093" lvl="6"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7pPr>
            <a:lvl8pPr marL="4876678" lvl="7"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8pPr>
            <a:lvl9pPr marL="5486263" lvl="8"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9pPr>
          </a:lstStyle>
          <a:p>
            <a:pPr lvl="0"/>
            <a:r>
              <a:rPr lang="en-US"/>
              <a:t>Edit Master text styles</a:t>
            </a:r>
          </a:p>
        </p:txBody>
      </p:sp>
      <p:sp>
        <p:nvSpPr>
          <p:cNvPr id="39" name="Google Shape;39;p7"/>
          <p:cNvSpPr txBox="1">
            <a:spLocks noGrp="1"/>
          </p:cNvSpPr>
          <p:nvPr>
            <p:ph type="body" idx="2"/>
          </p:nvPr>
        </p:nvSpPr>
        <p:spPr>
          <a:xfrm>
            <a:off x="7787639" y="2012633"/>
            <a:ext cx="3707600" cy="4166800"/>
          </a:xfrm>
          <a:prstGeom prst="rect">
            <a:avLst/>
          </a:prstGeom>
          <a:noFill/>
          <a:ln>
            <a:noFill/>
          </a:ln>
        </p:spPr>
        <p:txBody>
          <a:bodyPr spcFirstLastPara="1" wrap="square" lIns="91425" tIns="91425" rIns="91425" bIns="91425" anchor="t" anchorCtr="0">
            <a:noAutofit/>
          </a:bodyPr>
          <a:lstStyle>
            <a:lvl1pPr marL="609585" lvl="0"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1pPr>
            <a:lvl2pPr marL="1219170" lvl="1"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2pPr>
            <a:lvl3pPr marL="1828754" lvl="2"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3pPr>
            <a:lvl4pPr marL="2438339" lvl="3"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4pPr>
            <a:lvl5pPr marL="3047924" lvl="4"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5pPr>
            <a:lvl6pPr marL="3657509" lvl="5"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6pPr>
            <a:lvl7pPr marL="4267093" lvl="6"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7pPr>
            <a:lvl8pPr marL="4876678" lvl="7"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8pPr>
            <a:lvl9pPr marL="5486263" lvl="8" indent="-457189"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9pPr>
          </a:lstStyle>
          <a:p>
            <a:pPr lvl="0"/>
            <a:r>
              <a:rPr lang="en-US"/>
              <a:t>Edit Master text styles</a:t>
            </a:r>
          </a:p>
        </p:txBody>
      </p:sp>
      <p:sp>
        <p:nvSpPr>
          <p:cNvPr id="40" name="Google Shape;40;p7"/>
          <p:cNvSpPr txBox="1">
            <a:spLocks noGrp="1"/>
          </p:cNvSpPr>
          <p:nvPr>
            <p:ph type="sldNum" idx="12"/>
          </p:nvPr>
        </p:nvSpPr>
        <p:spPr>
          <a:xfrm>
            <a:off x="1137289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1505069042"/>
      </p:ext>
    </p:extLst>
  </p:cSld>
  <p:clrMapOvr>
    <a:masterClrMapping/>
  </p:clrMapOvr>
  <p:transition spd="slow">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8"/>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8"/>
          <p:cNvSpPr/>
          <p:nvPr/>
        </p:nvSpPr>
        <p:spPr>
          <a:xfrm>
            <a:off x="3173800" y="0"/>
            <a:ext cx="9018400" cy="6858000"/>
          </a:xfrm>
          <a:prstGeom prst="rect">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8"/>
          <p:cNvSpPr txBox="1">
            <a:spLocks noGrp="1"/>
          </p:cNvSpPr>
          <p:nvPr>
            <p:ph type="body" idx="1"/>
          </p:nvPr>
        </p:nvSpPr>
        <p:spPr>
          <a:xfrm>
            <a:off x="3870367" y="2051367"/>
            <a:ext cx="2553200" cy="4516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1pPr>
            <a:lvl2pPr marL="1219170" lvl="1"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2pPr>
            <a:lvl3pPr marL="1828754" lvl="2"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3pPr>
            <a:lvl4pPr marL="2438339" lvl="3"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4pPr>
            <a:lvl5pPr marL="3047924" lvl="4"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5pPr>
            <a:lvl6pPr marL="3657509" lvl="5"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6pPr>
            <a:lvl7pPr marL="4267093" lvl="6"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7pPr>
            <a:lvl8pPr marL="4876678" lvl="7"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8pPr>
            <a:lvl9pPr marL="5486263" lvl="8"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9pPr>
          </a:lstStyle>
          <a:p>
            <a:pPr lvl="0"/>
            <a:r>
              <a:rPr lang="en-US"/>
              <a:t>Edit Master text styles</a:t>
            </a:r>
          </a:p>
        </p:txBody>
      </p:sp>
      <p:sp>
        <p:nvSpPr>
          <p:cNvPr id="45" name="Google Shape;45;p8"/>
          <p:cNvSpPr txBox="1">
            <a:spLocks noGrp="1"/>
          </p:cNvSpPr>
          <p:nvPr>
            <p:ph type="body" idx="2"/>
          </p:nvPr>
        </p:nvSpPr>
        <p:spPr>
          <a:xfrm>
            <a:off x="6554552" y="2051367"/>
            <a:ext cx="2553200" cy="4516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en-US"/>
              <a:t>Edit Master text styles</a:t>
            </a:r>
          </a:p>
        </p:txBody>
      </p:sp>
      <p:sp>
        <p:nvSpPr>
          <p:cNvPr id="46" name="Google Shape;46;p8"/>
          <p:cNvSpPr txBox="1">
            <a:spLocks noGrp="1"/>
          </p:cNvSpPr>
          <p:nvPr>
            <p:ph type="body" idx="3"/>
          </p:nvPr>
        </p:nvSpPr>
        <p:spPr>
          <a:xfrm>
            <a:off x="9238737" y="2051367"/>
            <a:ext cx="2553200" cy="4516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1pPr>
            <a:lvl2pPr marL="1219170" lvl="1"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2pPr>
            <a:lvl3pPr marL="1828754" lvl="2"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3pPr>
            <a:lvl4pPr marL="2438339" lvl="3"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4pPr>
            <a:lvl5pPr marL="3047924" lvl="4"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5pPr>
            <a:lvl6pPr marL="3657509" lvl="5"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6pPr>
            <a:lvl7pPr marL="4267093" lvl="6"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7pPr>
            <a:lvl8pPr marL="4876678" lvl="7"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8pPr>
            <a:lvl9pPr marL="5486263" lvl="8" indent="-423323" rtl="0">
              <a:spcBef>
                <a:spcPts val="0"/>
              </a:spcBef>
              <a:spcAft>
                <a:spcPts val="0"/>
              </a:spcAft>
              <a:buClr>
                <a:srgbClr val="FFFFFF"/>
              </a:buClr>
              <a:buSzPts val="1400"/>
              <a:buFont typeface="Muli"/>
              <a:buChar char="■"/>
              <a:defRPr>
                <a:solidFill>
                  <a:srgbClr val="FFFFFF"/>
                </a:solidFill>
                <a:latin typeface="Muli"/>
                <a:ea typeface="Muli"/>
                <a:cs typeface="Muli"/>
                <a:sym typeface="Muli"/>
              </a:defRPr>
            </a:lvl9pPr>
          </a:lstStyle>
          <a:p>
            <a:pPr lvl="0"/>
            <a:r>
              <a:rPr lang="en-US"/>
              <a:t>Edit Master text styles</a:t>
            </a:r>
          </a:p>
        </p:txBody>
      </p:sp>
      <p:sp>
        <p:nvSpPr>
          <p:cNvPr id="47" name="Google Shape;47;p8"/>
          <p:cNvSpPr txBox="1">
            <a:spLocks noGrp="1"/>
          </p:cNvSpPr>
          <p:nvPr>
            <p:ph type="title"/>
          </p:nvPr>
        </p:nvSpPr>
        <p:spPr>
          <a:xfrm>
            <a:off x="3870367" y="403167"/>
            <a:ext cx="7624800" cy="6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FFFFFF"/>
                </a:solidFill>
                <a:latin typeface="Muli"/>
                <a:ea typeface="Muli"/>
                <a:cs typeface="Muli"/>
                <a:sym typeface="Muli"/>
              </a:defRPr>
            </a:lvl1pPr>
            <a:lvl2pPr lvl="1" rtl="0">
              <a:spcBef>
                <a:spcPts val="0"/>
              </a:spcBef>
              <a:spcAft>
                <a:spcPts val="0"/>
              </a:spcAft>
              <a:buNone/>
              <a:defRPr sz="2400" b="1">
                <a:solidFill>
                  <a:srgbClr val="FFFFFF"/>
                </a:solidFill>
                <a:latin typeface="Muli"/>
                <a:ea typeface="Muli"/>
                <a:cs typeface="Muli"/>
                <a:sym typeface="Muli"/>
              </a:defRPr>
            </a:lvl2pPr>
            <a:lvl3pPr lvl="2" rtl="0">
              <a:spcBef>
                <a:spcPts val="0"/>
              </a:spcBef>
              <a:spcAft>
                <a:spcPts val="0"/>
              </a:spcAft>
              <a:buNone/>
              <a:defRPr sz="2400" b="1">
                <a:solidFill>
                  <a:srgbClr val="FFFFFF"/>
                </a:solidFill>
                <a:latin typeface="Muli"/>
                <a:ea typeface="Muli"/>
                <a:cs typeface="Muli"/>
                <a:sym typeface="Muli"/>
              </a:defRPr>
            </a:lvl3pPr>
            <a:lvl4pPr lvl="3" rtl="0">
              <a:spcBef>
                <a:spcPts val="0"/>
              </a:spcBef>
              <a:spcAft>
                <a:spcPts val="0"/>
              </a:spcAft>
              <a:buNone/>
              <a:defRPr sz="2400" b="1">
                <a:solidFill>
                  <a:srgbClr val="FFFFFF"/>
                </a:solidFill>
                <a:latin typeface="Muli"/>
                <a:ea typeface="Muli"/>
                <a:cs typeface="Muli"/>
                <a:sym typeface="Muli"/>
              </a:defRPr>
            </a:lvl4pPr>
            <a:lvl5pPr lvl="4" rtl="0">
              <a:spcBef>
                <a:spcPts val="0"/>
              </a:spcBef>
              <a:spcAft>
                <a:spcPts val="0"/>
              </a:spcAft>
              <a:buNone/>
              <a:defRPr sz="2400" b="1">
                <a:solidFill>
                  <a:srgbClr val="FFFFFF"/>
                </a:solidFill>
                <a:latin typeface="Muli"/>
                <a:ea typeface="Muli"/>
                <a:cs typeface="Muli"/>
                <a:sym typeface="Muli"/>
              </a:defRPr>
            </a:lvl5pPr>
            <a:lvl6pPr lvl="5" rtl="0">
              <a:spcBef>
                <a:spcPts val="0"/>
              </a:spcBef>
              <a:spcAft>
                <a:spcPts val="0"/>
              </a:spcAft>
              <a:buNone/>
              <a:defRPr sz="2400" b="1">
                <a:solidFill>
                  <a:srgbClr val="FFFFFF"/>
                </a:solidFill>
                <a:latin typeface="Muli"/>
                <a:ea typeface="Muli"/>
                <a:cs typeface="Muli"/>
                <a:sym typeface="Muli"/>
              </a:defRPr>
            </a:lvl6pPr>
            <a:lvl7pPr lvl="6" rtl="0">
              <a:spcBef>
                <a:spcPts val="0"/>
              </a:spcBef>
              <a:spcAft>
                <a:spcPts val="0"/>
              </a:spcAft>
              <a:buNone/>
              <a:defRPr sz="2400" b="1">
                <a:solidFill>
                  <a:srgbClr val="FFFFFF"/>
                </a:solidFill>
                <a:latin typeface="Muli"/>
                <a:ea typeface="Muli"/>
                <a:cs typeface="Muli"/>
                <a:sym typeface="Muli"/>
              </a:defRPr>
            </a:lvl7pPr>
            <a:lvl8pPr lvl="7" rtl="0">
              <a:spcBef>
                <a:spcPts val="0"/>
              </a:spcBef>
              <a:spcAft>
                <a:spcPts val="0"/>
              </a:spcAft>
              <a:buNone/>
              <a:defRPr sz="2400" b="1">
                <a:solidFill>
                  <a:srgbClr val="FFFFFF"/>
                </a:solidFill>
                <a:latin typeface="Muli"/>
                <a:ea typeface="Muli"/>
                <a:cs typeface="Muli"/>
                <a:sym typeface="Muli"/>
              </a:defRPr>
            </a:lvl8pPr>
            <a:lvl9pPr lvl="8"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48" name="Google Shape;48;p8"/>
          <p:cNvSpPr txBox="1">
            <a:spLocks noGrp="1"/>
          </p:cNvSpPr>
          <p:nvPr>
            <p:ph type="sldNum" idx="12"/>
          </p:nvPr>
        </p:nvSpPr>
        <p:spPr>
          <a:xfrm>
            <a:off x="1137289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1353026410"/>
      </p:ext>
    </p:extLst>
  </p:cSld>
  <p:clrMapOvr>
    <a:masterClrMapping/>
  </p:clrMapOvr>
  <p:transition spd="slow">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9"/>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9"/>
          <p:cNvSpPr/>
          <p:nvPr/>
        </p:nvSpPr>
        <p:spPr>
          <a:xfrm>
            <a:off x="1586800" y="0"/>
            <a:ext cx="9018400" cy="1143200"/>
          </a:xfrm>
          <a:prstGeom prst="rect">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9"/>
          <p:cNvSpPr txBox="1">
            <a:spLocks noGrp="1"/>
          </p:cNvSpPr>
          <p:nvPr>
            <p:ph type="title"/>
          </p:nvPr>
        </p:nvSpPr>
        <p:spPr>
          <a:xfrm>
            <a:off x="1586800" y="403167"/>
            <a:ext cx="9018400" cy="670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FFFFFF"/>
                </a:solidFill>
                <a:latin typeface="Muli"/>
                <a:ea typeface="Muli"/>
                <a:cs typeface="Muli"/>
                <a:sym typeface="Muli"/>
              </a:defRPr>
            </a:lvl1pPr>
            <a:lvl2pPr lvl="1" algn="ctr" rtl="0">
              <a:spcBef>
                <a:spcPts val="0"/>
              </a:spcBef>
              <a:spcAft>
                <a:spcPts val="0"/>
              </a:spcAft>
              <a:buNone/>
              <a:defRPr sz="2400" b="1">
                <a:solidFill>
                  <a:srgbClr val="FFFFFF"/>
                </a:solidFill>
                <a:latin typeface="Muli"/>
                <a:ea typeface="Muli"/>
                <a:cs typeface="Muli"/>
                <a:sym typeface="Muli"/>
              </a:defRPr>
            </a:lvl2pPr>
            <a:lvl3pPr lvl="2" algn="ctr" rtl="0">
              <a:spcBef>
                <a:spcPts val="0"/>
              </a:spcBef>
              <a:spcAft>
                <a:spcPts val="0"/>
              </a:spcAft>
              <a:buNone/>
              <a:defRPr sz="2400" b="1">
                <a:solidFill>
                  <a:srgbClr val="FFFFFF"/>
                </a:solidFill>
                <a:latin typeface="Muli"/>
                <a:ea typeface="Muli"/>
                <a:cs typeface="Muli"/>
                <a:sym typeface="Muli"/>
              </a:defRPr>
            </a:lvl3pPr>
            <a:lvl4pPr lvl="3" algn="ctr" rtl="0">
              <a:spcBef>
                <a:spcPts val="0"/>
              </a:spcBef>
              <a:spcAft>
                <a:spcPts val="0"/>
              </a:spcAft>
              <a:buNone/>
              <a:defRPr sz="2400" b="1">
                <a:solidFill>
                  <a:srgbClr val="FFFFFF"/>
                </a:solidFill>
                <a:latin typeface="Muli"/>
                <a:ea typeface="Muli"/>
                <a:cs typeface="Muli"/>
                <a:sym typeface="Muli"/>
              </a:defRPr>
            </a:lvl4pPr>
            <a:lvl5pPr lvl="4" algn="ctr" rtl="0">
              <a:spcBef>
                <a:spcPts val="0"/>
              </a:spcBef>
              <a:spcAft>
                <a:spcPts val="0"/>
              </a:spcAft>
              <a:buNone/>
              <a:defRPr sz="2400" b="1">
                <a:solidFill>
                  <a:srgbClr val="FFFFFF"/>
                </a:solidFill>
                <a:latin typeface="Muli"/>
                <a:ea typeface="Muli"/>
                <a:cs typeface="Muli"/>
                <a:sym typeface="Muli"/>
              </a:defRPr>
            </a:lvl5pPr>
            <a:lvl6pPr lvl="5" algn="ctr" rtl="0">
              <a:spcBef>
                <a:spcPts val="0"/>
              </a:spcBef>
              <a:spcAft>
                <a:spcPts val="0"/>
              </a:spcAft>
              <a:buNone/>
              <a:defRPr sz="2400" b="1">
                <a:solidFill>
                  <a:srgbClr val="FFFFFF"/>
                </a:solidFill>
                <a:latin typeface="Muli"/>
                <a:ea typeface="Muli"/>
                <a:cs typeface="Muli"/>
                <a:sym typeface="Muli"/>
              </a:defRPr>
            </a:lvl6pPr>
            <a:lvl7pPr lvl="6" algn="ctr" rtl="0">
              <a:spcBef>
                <a:spcPts val="0"/>
              </a:spcBef>
              <a:spcAft>
                <a:spcPts val="0"/>
              </a:spcAft>
              <a:buNone/>
              <a:defRPr sz="2400" b="1">
                <a:solidFill>
                  <a:srgbClr val="FFFFFF"/>
                </a:solidFill>
                <a:latin typeface="Muli"/>
                <a:ea typeface="Muli"/>
                <a:cs typeface="Muli"/>
                <a:sym typeface="Muli"/>
              </a:defRPr>
            </a:lvl7pPr>
            <a:lvl8pPr lvl="7" algn="ctr" rtl="0">
              <a:spcBef>
                <a:spcPts val="0"/>
              </a:spcBef>
              <a:spcAft>
                <a:spcPts val="0"/>
              </a:spcAft>
              <a:buNone/>
              <a:defRPr sz="2400" b="1">
                <a:solidFill>
                  <a:srgbClr val="FFFFFF"/>
                </a:solidFill>
                <a:latin typeface="Muli"/>
                <a:ea typeface="Muli"/>
                <a:cs typeface="Muli"/>
                <a:sym typeface="Muli"/>
              </a:defRPr>
            </a:lvl8pPr>
            <a:lvl9pPr lvl="8" algn="ctr" rtl="0">
              <a:spcBef>
                <a:spcPts val="0"/>
              </a:spcBef>
              <a:spcAft>
                <a:spcPts val="0"/>
              </a:spcAft>
              <a:buNone/>
              <a:defRPr sz="2400" b="1">
                <a:solidFill>
                  <a:srgbClr val="FFFFFF"/>
                </a:solidFill>
                <a:latin typeface="Muli"/>
                <a:ea typeface="Muli"/>
                <a:cs typeface="Muli"/>
                <a:sym typeface="Muli"/>
              </a:defRPr>
            </a:lvl9pPr>
          </a:lstStyle>
          <a:p>
            <a:r>
              <a:rPr lang="en-US"/>
              <a:t>Click to edit Master title style</a:t>
            </a:r>
            <a:endParaRPr/>
          </a:p>
        </p:txBody>
      </p:sp>
      <p:sp>
        <p:nvSpPr>
          <p:cNvPr id="53" name="Google Shape;53;p9"/>
          <p:cNvSpPr txBox="1">
            <a:spLocks noGrp="1"/>
          </p:cNvSpPr>
          <p:nvPr>
            <p:ph type="sldNum" idx="12"/>
          </p:nvPr>
        </p:nvSpPr>
        <p:spPr>
          <a:xfrm>
            <a:off x="5730212" y="6333135"/>
            <a:ext cx="731600" cy="524800"/>
          </a:xfrm>
          <a:prstGeom prst="rect">
            <a:avLst/>
          </a:prstGeom>
        </p:spPr>
        <p:txBody>
          <a:bodyPr spcFirstLastPara="1" wrap="square" lIns="91425" tIns="91425" rIns="91425" bIns="91425" anchor="t" anchorCtr="0">
            <a:noAutofit/>
          </a:bodyPr>
          <a:lstStyle>
            <a:lvl1pPr lvl="0" algn="ctr">
              <a:buNone/>
              <a:defRPr>
                <a:solidFill>
                  <a:srgbClr val="00B2FF"/>
                </a:solidFill>
              </a:defRPr>
            </a:lvl1pPr>
            <a:lvl2pPr lvl="1" algn="ctr">
              <a:buNone/>
              <a:defRPr>
                <a:solidFill>
                  <a:srgbClr val="00B2FF"/>
                </a:solidFill>
              </a:defRPr>
            </a:lvl2pPr>
            <a:lvl3pPr lvl="2" algn="ctr">
              <a:buNone/>
              <a:defRPr>
                <a:solidFill>
                  <a:srgbClr val="00B2FF"/>
                </a:solidFill>
              </a:defRPr>
            </a:lvl3pPr>
            <a:lvl4pPr lvl="3" algn="ctr">
              <a:buNone/>
              <a:defRPr>
                <a:solidFill>
                  <a:srgbClr val="00B2FF"/>
                </a:solidFill>
              </a:defRPr>
            </a:lvl4pPr>
            <a:lvl5pPr lvl="4" algn="ctr">
              <a:buNone/>
              <a:defRPr>
                <a:solidFill>
                  <a:srgbClr val="00B2FF"/>
                </a:solidFill>
              </a:defRPr>
            </a:lvl5pPr>
            <a:lvl6pPr lvl="5" algn="ctr">
              <a:buNone/>
              <a:defRPr>
                <a:solidFill>
                  <a:srgbClr val="00B2FF"/>
                </a:solidFill>
              </a:defRPr>
            </a:lvl6pPr>
            <a:lvl7pPr lvl="6" algn="ctr">
              <a:buNone/>
              <a:defRPr>
                <a:solidFill>
                  <a:srgbClr val="00B2FF"/>
                </a:solidFill>
              </a:defRPr>
            </a:lvl7pPr>
            <a:lvl8pPr lvl="7" algn="ctr">
              <a:buNone/>
              <a:defRPr>
                <a:solidFill>
                  <a:srgbClr val="00B2FF"/>
                </a:solidFill>
              </a:defRPr>
            </a:lvl8pPr>
            <a:lvl9pPr lvl="8" algn="ctr">
              <a:buNone/>
              <a:defRPr>
                <a:solidFill>
                  <a:srgbClr val="00B2FF"/>
                </a:solidFill>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2569390435"/>
      </p:ext>
    </p:extLst>
  </p:cSld>
  <p:clrMapOvr>
    <a:masterClrMapping/>
  </p:clrMapOvr>
  <p:transition spd="slow">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0"/>
          <p:cNvSpPr/>
          <p:nvPr/>
        </p:nvSpPr>
        <p:spPr>
          <a:xfrm>
            <a:off x="0" y="0"/>
            <a:ext cx="12192000" cy="68920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10"/>
          <p:cNvSpPr/>
          <p:nvPr/>
        </p:nvSpPr>
        <p:spPr>
          <a:xfrm>
            <a:off x="1586800" y="5960533"/>
            <a:ext cx="9018400" cy="897600"/>
          </a:xfrm>
          <a:prstGeom prst="rect">
            <a:avLst/>
          </a:prstGeom>
          <a:solidFill>
            <a:srgbClr val="72AEBB">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0"/>
          <p:cNvSpPr txBox="1">
            <a:spLocks noGrp="1"/>
          </p:cNvSpPr>
          <p:nvPr>
            <p:ph type="body" idx="1"/>
          </p:nvPr>
        </p:nvSpPr>
        <p:spPr>
          <a:xfrm>
            <a:off x="1586800" y="5960667"/>
            <a:ext cx="9018400" cy="897600"/>
          </a:xfrm>
          <a:prstGeom prst="rect">
            <a:avLst/>
          </a:prstGeom>
          <a:noFill/>
          <a:ln>
            <a:noFill/>
          </a:ln>
        </p:spPr>
        <p:txBody>
          <a:bodyPr spcFirstLastPara="1" wrap="square" lIns="91425" tIns="91425" rIns="91425" bIns="91425" anchor="ctr" anchorCtr="0">
            <a:noAutofit/>
          </a:bodyPr>
          <a:lstStyle>
            <a:lvl1pPr marL="609585" lvl="0" indent="-304792" algn="ctr">
              <a:spcBef>
                <a:spcPts val="480"/>
              </a:spcBef>
              <a:spcAft>
                <a:spcPts val="0"/>
              </a:spcAft>
              <a:buClr>
                <a:srgbClr val="FFFFFF"/>
              </a:buClr>
              <a:buSzPts val="1400"/>
              <a:buFont typeface="Muli"/>
              <a:buNone/>
              <a:defRPr>
                <a:solidFill>
                  <a:srgbClr val="FFFFFF"/>
                </a:solidFill>
                <a:latin typeface="Muli"/>
                <a:ea typeface="Muli"/>
                <a:cs typeface="Muli"/>
                <a:sym typeface="Muli"/>
              </a:defRPr>
            </a:lvl1pPr>
          </a:lstStyle>
          <a:p>
            <a:pPr lvl="0"/>
            <a:r>
              <a:rPr lang="en-US"/>
              <a:t>Edit Master text styles</a:t>
            </a:r>
          </a:p>
        </p:txBody>
      </p:sp>
      <p:sp>
        <p:nvSpPr>
          <p:cNvPr id="58" name="Google Shape;58;p10"/>
          <p:cNvSpPr txBox="1">
            <a:spLocks noGrp="1"/>
          </p:cNvSpPr>
          <p:nvPr>
            <p:ph type="sldNum" idx="12"/>
          </p:nvPr>
        </p:nvSpPr>
        <p:spPr>
          <a:xfrm>
            <a:off x="5730200" y="6579533"/>
            <a:ext cx="731600" cy="2784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37379900"/>
      </p:ext>
    </p:extLst>
  </p:cSld>
  <p:clrMapOvr>
    <a:masterClrMapping/>
  </p:clrMapOvr>
  <p:transition spd="slow">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4.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870600" y="2012633"/>
            <a:ext cx="7624800" cy="4166800"/>
          </a:xfrm>
          <a:prstGeom prst="rect">
            <a:avLst/>
          </a:prstGeom>
          <a:noFill/>
          <a:ln>
            <a:noFill/>
          </a:ln>
        </p:spPr>
        <p:txBody>
          <a:bodyPr spcFirstLastPara="1" wrap="square" lIns="91425" tIns="91425" rIns="91425" bIns="91425" anchor="t" anchorCtr="0">
            <a:noAutofit/>
          </a:bodyPr>
          <a:lstStyle>
            <a:lvl1pPr marL="457200" lvl="0" indent="-355600" rtl="0">
              <a:spcBef>
                <a:spcPts val="0"/>
              </a:spcBef>
              <a:spcAft>
                <a:spcPts val="0"/>
              </a:spcAft>
              <a:buClr>
                <a:schemeClr val="lt1"/>
              </a:buClr>
              <a:buSzPts val="2000"/>
              <a:buFont typeface="Muli"/>
              <a:buChar char="➜"/>
              <a:defRPr sz="2400">
                <a:solidFill>
                  <a:schemeClr val="lt1"/>
                </a:solidFill>
                <a:latin typeface="Muli"/>
                <a:ea typeface="Muli"/>
                <a:cs typeface="Muli"/>
                <a:sym typeface="Muli"/>
              </a:defRPr>
            </a:lvl1pPr>
            <a:lvl2pPr marL="914400" lvl="1" indent="-342900" rtl="0">
              <a:spcBef>
                <a:spcPts val="0"/>
              </a:spcBef>
              <a:spcAft>
                <a:spcPts val="0"/>
              </a:spcAft>
              <a:buClr>
                <a:schemeClr val="lt1"/>
              </a:buClr>
              <a:buSzPts val="1800"/>
              <a:buFont typeface="Muli"/>
              <a:buChar char="○"/>
              <a:defRPr sz="2400">
                <a:solidFill>
                  <a:schemeClr val="lt1"/>
                </a:solidFill>
                <a:latin typeface="Muli"/>
                <a:ea typeface="Muli"/>
                <a:cs typeface="Muli"/>
                <a:sym typeface="Muli"/>
              </a:defRPr>
            </a:lvl2pPr>
            <a:lvl3pPr marL="1371600" lvl="2" indent="-381000" rtl="0">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3pPr>
            <a:lvl4pPr marL="1828800" lvl="3" indent="-381000" rtl="0">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4pPr>
            <a:lvl5pPr marL="2286000" lvl="4" indent="-381000" rtl="0">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5pPr>
            <a:lvl6pPr marL="2743200" lvl="5" indent="-381000" rtl="0">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6pPr>
            <a:lvl7pPr marL="3200400" lvl="6" indent="-381000" rtl="0">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7pPr>
            <a:lvl8pPr marL="3657600" lvl="7" indent="-381000" rtl="0">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8pPr>
            <a:lvl9pPr marL="4114800" lvl="8" indent="-381000" rtl="0">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9pPr>
          </a:lstStyle>
          <a:p>
            <a:endParaRPr/>
          </a:p>
        </p:txBody>
      </p:sp>
      <p:sp>
        <p:nvSpPr>
          <p:cNvPr id="7" name="Google Shape;7;p1"/>
          <p:cNvSpPr txBox="1">
            <a:spLocks noGrp="1"/>
          </p:cNvSpPr>
          <p:nvPr>
            <p:ph type="title"/>
          </p:nvPr>
        </p:nvSpPr>
        <p:spPr>
          <a:xfrm>
            <a:off x="3870367" y="403167"/>
            <a:ext cx="7624800" cy="67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b="1">
                <a:solidFill>
                  <a:schemeClr val="lt1"/>
                </a:solidFill>
                <a:latin typeface="Muli"/>
                <a:ea typeface="Muli"/>
                <a:cs typeface="Muli"/>
                <a:sym typeface="Muli"/>
              </a:defRPr>
            </a:lvl1pPr>
            <a:lvl2pPr lvl="1" rtl="0">
              <a:spcBef>
                <a:spcPts val="0"/>
              </a:spcBef>
              <a:spcAft>
                <a:spcPts val="0"/>
              </a:spcAft>
              <a:buNone/>
              <a:defRPr sz="1800" b="1">
                <a:solidFill>
                  <a:schemeClr val="lt1"/>
                </a:solidFill>
                <a:latin typeface="Muli"/>
                <a:ea typeface="Muli"/>
                <a:cs typeface="Muli"/>
                <a:sym typeface="Muli"/>
              </a:defRPr>
            </a:lvl2pPr>
            <a:lvl3pPr lvl="2" rtl="0">
              <a:spcBef>
                <a:spcPts val="0"/>
              </a:spcBef>
              <a:spcAft>
                <a:spcPts val="0"/>
              </a:spcAft>
              <a:buNone/>
              <a:defRPr sz="1800" b="1">
                <a:solidFill>
                  <a:schemeClr val="lt1"/>
                </a:solidFill>
                <a:latin typeface="Muli"/>
                <a:ea typeface="Muli"/>
                <a:cs typeface="Muli"/>
                <a:sym typeface="Muli"/>
              </a:defRPr>
            </a:lvl3pPr>
            <a:lvl4pPr lvl="3" rtl="0">
              <a:spcBef>
                <a:spcPts val="0"/>
              </a:spcBef>
              <a:spcAft>
                <a:spcPts val="0"/>
              </a:spcAft>
              <a:buNone/>
              <a:defRPr sz="1800" b="1">
                <a:solidFill>
                  <a:schemeClr val="lt1"/>
                </a:solidFill>
                <a:latin typeface="Muli"/>
                <a:ea typeface="Muli"/>
                <a:cs typeface="Muli"/>
                <a:sym typeface="Muli"/>
              </a:defRPr>
            </a:lvl4pPr>
            <a:lvl5pPr lvl="4" rtl="0">
              <a:spcBef>
                <a:spcPts val="0"/>
              </a:spcBef>
              <a:spcAft>
                <a:spcPts val="0"/>
              </a:spcAft>
              <a:buNone/>
              <a:defRPr sz="1800" b="1">
                <a:solidFill>
                  <a:schemeClr val="lt1"/>
                </a:solidFill>
                <a:latin typeface="Muli"/>
                <a:ea typeface="Muli"/>
                <a:cs typeface="Muli"/>
                <a:sym typeface="Muli"/>
              </a:defRPr>
            </a:lvl5pPr>
            <a:lvl6pPr lvl="5" rtl="0">
              <a:spcBef>
                <a:spcPts val="0"/>
              </a:spcBef>
              <a:spcAft>
                <a:spcPts val="0"/>
              </a:spcAft>
              <a:buNone/>
              <a:defRPr sz="1800" b="1">
                <a:solidFill>
                  <a:schemeClr val="lt1"/>
                </a:solidFill>
                <a:latin typeface="Muli"/>
                <a:ea typeface="Muli"/>
                <a:cs typeface="Muli"/>
                <a:sym typeface="Muli"/>
              </a:defRPr>
            </a:lvl6pPr>
            <a:lvl7pPr lvl="6" rtl="0">
              <a:spcBef>
                <a:spcPts val="0"/>
              </a:spcBef>
              <a:spcAft>
                <a:spcPts val="0"/>
              </a:spcAft>
              <a:buNone/>
              <a:defRPr sz="1800" b="1">
                <a:solidFill>
                  <a:schemeClr val="lt1"/>
                </a:solidFill>
                <a:latin typeface="Muli"/>
                <a:ea typeface="Muli"/>
                <a:cs typeface="Muli"/>
                <a:sym typeface="Muli"/>
              </a:defRPr>
            </a:lvl7pPr>
            <a:lvl8pPr lvl="7" rtl="0">
              <a:spcBef>
                <a:spcPts val="0"/>
              </a:spcBef>
              <a:spcAft>
                <a:spcPts val="0"/>
              </a:spcAft>
              <a:buNone/>
              <a:defRPr sz="1800" b="1">
                <a:solidFill>
                  <a:schemeClr val="lt1"/>
                </a:solidFill>
                <a:latin typeface="Muli"/>
                <a:ea typeface="Muli"/>
                <a:cs typeface="Muli"/>
                <a:sym typeface="Muli"/>
              </a:defRPr>
            </a:lvl8pPr>
            <a:lvl9pPr lvl="8">
              <a:spcBef>
                <a:spcPts val="0"/>
              </a:spcBef>
              <a:spcAft>
                <a:spcPts val="0"/>
              </a:spcAft>
              <a:buNone/>
              <a:defRPr sz="1800" b="1">
                <a:solidFill>
                  <a:schemeClr val="lt1"/>
                </a:solidFill>
                <a:latin typeface="Muli"/>
                <a:ea typeface="Muli"/>
                <a:cs typeface="Muli"/>
                <a:sym typeface="Muli"/>
              </a:defRPr>
            </a:lvl9pPr>
          </a:lstStyle>
          <a:p>
            <a:endParaRPr/>
          </a:p>
        </p:txBody>
      </p:sp>
      <p:sp>
        <p:nvSpPr>
          <p:cNvPr id="8" name="Google Shape;8;p1"/>
          <p:cNvSpPr txBox="1">
            <a:spLocks noGrp="1"/>
          </p:cNvSpPr>
          <p:nvPr>
            <p:ph type="sldNum" idx="12"/>
          </p:nvPr>
        </p:nvSpPr>
        <p:spPr>
          <a:xfrm>
            <a:off x="11372893" y="6333135"/>
            <a:ext cx="731600" cy="524800"/>
          </a:xfrm>
          <a:prstGeom prst="rect">
            <a:avLst/>
          </a:prstGeom>
          <a:noFill/>
          <a:ln>
            <a:noFill/>
          </a:ln>
        </p:spPr>
        <p:txBody>
          <a:bodyPr spcFirstLastPara="1" wrap="square" lIns="91425" tIns="91425" rIns="91425" bIns="91425" anchor="t" anchorCtr="0">
            <a:noAutofit/>
          </a:bodyPr>
          <a:lstStyle>
            <a:lvl1pPr lvl="0" algn="r">
              <a:buNone/>
              <a:defRPr sz="1333">
                <a:solidFill>
                  <a:schemeClr val="lt1"/>
                </a:solidFill>
                <a:latin typeface="Muli"/>
                <a:ea typeface="Muli"/>
                <a:cs typeface="Muli"/>
                <a:sym typeface="Muli"/>
              </a:defRPr>
            </a:lvl1pPr>
            <a:lvl2pPr lvl="1" algn="r">
              <a:buNone/>
              <a:defRPr sz="1333">
                <a:solidFill>
                  <a:schemeClr val="lt1"/>
                </a:solidFill>
                <a:latin typeface="Muli"/>
                <a:ea typeface="Muli"/>
                <a:cs typeface="Muli"/>
                <a:sym typeface="Muli"/>
              </a:defRPr>
            </a:lvl2pPr>
            <a:lvl3pPr lvl="2" algn="r">
              <a:buNone/>
              <a:defRPr sz="1333">
                <a:solidFill>
                  <a:schemeClr val="lt1"/>
                </a:solidFill>
                <a:latin typeface="Muli"/>
                <a:ea typeface="Muli"/>
                <a:cs typeface="Muli"/>
                <a:sym typeface="Muli"/>
              </a:defRPr>
            </a:lvl3pPr>
            <a:lvl4pPr lvl="3" algn="r">
              <a:buNone/>
              <a:defRPr sz="1333">
                <a:solidFill>
                  <a:schemeClr val="lt1"/>
                </a:solidFill>
                <a:latin typeface="Muli"/>
                <a:ea typeface="Muli"/>
                <a:cs typeface="Muli"/>
                <a:sym typeface="Muli"/>
              </a:defRPr>
            </a:lvl4pPr>
            <a:lvl5pPr lvl="4" algn="r">
              <a:buNone/>
              <a:defRPr sz="1333">
                <a:solidFill>
                  <a:schemeClr val="lt1"/>
                </a:solidFill>
                <a:latin typeface="Muli"/>
                <a:ea typeface="Muli"/>
                <a:cs typeface="Muli"/>
                <a:sym typeface="Muli"/>
              </a:defRPr>
            </a:lvl5pPr>
            <a:lvl6pPr lvl="5" algn="r">
              <a:buNone/>
              <a:defRPr sz="1333">
                <a:solidFill>
                  <a:schemeClr val="lt1"/>
                </a:solidFill>
                <a:latin typeface="Muli"/>
                <a:ea typeface="Muli"/>
                <a:cs typeface="Muli"/>
                <a:sym typeface="Muli"/>
              </a:defRPr>
            </a:lvl6pPr>
            <a:lvl7pPr lvl="6" algn="r">
              <a:buNone/>
              <a:defRPr sz="1333">
                <a:solidFill>
                  <a:schemeClr val="lt1"/>
                </a:solidFill>
                <a:latin typeface="Muli"/>
                <a:ea typeface="Muli"/>
                <a:cs typeface="Muli"/>
                <a:sym typeface="Muli"/>
              </a:defRPr>
            </a:lvl7pPr>
            <a:lvl8pPr lvl="7" algn="r">
              <a:buNone/>
              <a:defRPr sz="1333">
                <a:solidFill>
                  <a:schemeClr val="lt1"/>
                </a:solidFill>
                <a:latin typeface="Muli"/>
                <a:ea typeface="Muli"/>
                <a:cs typeface="Muli"/>
                <a:sym typeface="Muli"/>
              </a:defRPr>
            </a:lvl8pPr>
            <a:lvl9pPr lvl="8" algn="r">
              <a:buNone/>
              <a:defRPr sz="1333">
                <a:solidFill>
                  <a:schemeClr val="lt1"/>
                </a:solidFill>
                <a:latin typeface="Muli"/>
                <a:ea typeface="Muli"/>
                <a:cs typeface="Muli"/>
                <a:sym typeface="Muli"/>
              </a:defRPr>
            </a:lvl9pPr>
          </a:lstStyle>
          <a:p>
            <a:fld id="{D57F1E4F-1CFF-5643-939E-217C01CDF565}" type="slidenum">
              <a:rPr lang="en-US" smtClean="0"/>
              <a:pPr/>
              <a:t>‹#›</a:t>
            </a:fld>
            <a:endParaRPr lang="en-US"/>
          </a:p>
        </p:txBody>
      </p:sp>
    </p:spTree>
    <p:extLst>
      <p:ext uri="{BB962C8B-B14F-4D97-AF65-F5344CB8AC3E}">
        <p14:creationId xmlns:p14="http://schemas.microsoft.com/office/powerpoint/2010/main" val="195035001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4060" r:id="rId12"/>
    <p:sldLayoutId id="2147484061" r:id="rId13"/>
  </p:sldLayoutIdLst>
  <p:transition spd="slow">
    <p:fade/>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body" idx="1"/>
          </p:nvPr>
        </p:nvSpPr>
        <p:spPr>
          <a:xfrm>
            <a:off x="3870600" y="2012633"/>
            <a:ext cx="7624800" cy="4166800"/>
          </a:xfrm>
          <a:prstGeom prst="rect">
            <a:avLst/>
          </a:prstGeom>
          <a:noFill/>
          <a:ln>
            <a:noFill/>
          </a:ln>
        </p:spPr>
        <p:txBody>
          <a:bodyPr spcFirstLastPara="1" wrap="square" lIns="91425" tIns="91425" rIns="91425" bIns="91425" anchor="t" anchorCtr="0">
            <a:noAutofit/>
          </a:bodyPr>
          <a:lstStyle>
            <a:lvl1pPr marL="457200" lvl="0" indent="-355600" rtl="0">
              <a:spcBef>
                <a:spcPts val="0"/>
              </a:spcBef>
              <a:spcAft>
                <a:spcPts val="0"/>
              </a:spcAft>
              <a:buClr>
                <a:srgbClr val="FFFFFF"/>
              </a:buClr>
              <a:buSzPts val="2000"/>
              <a:buFont typeface="Muli"/>
              <a:buChar char="➜"/>
              <a:defRPr sz="2400">
                <a:solidFill>
                  <a:srgbClr val="FFFFFF"/>
                </a:solidFill>
                <a:latin typeface="Muli"/>
                <a:ea typeface="Muli"/>
                <a:cs typeface="Muli"/>
                <a:sym typeface="Muli"/>
              </a:defRPr>
            </a:lvl1pPr>
            <a:lvl2pPr marL="914400" lvl="1" indent="-342900" rtl="0">
              <a:spcBef>
                <a:spcPts val="0"/>
              </a:spcBef>
              <a:spcAft>
                <a:spcPts val="0"/>
              </a:spcAft>
              <a:buClr>
                <a:srgbClr val="FFFFFF"/>
              </a:buClr>
              <a:buSzPts val="1800"/>
              <a:buFont typeface="Muli"/>
              <a:buChar char="○"/>
              <a:defRPr sz="2400">
                <a:solidFill>
                  <a:srgbClr val="FFFFFF"/>
                </a:solidFill>
                <a:latin typeface="Muli"/>
                <a:ea typeface="Muli"/>
                <a:cs typeface="Muli"/>
                <a:sym typeface="Muli"/>
              </a:defRPr>
            </a:lvl2pPr>
            <a:lvl3pPr marL="1371600" lvl="2" indent="-381000" rtl="0">
              <a:spcBef>
                <a:spcPts val="0"/>
              </a:spcBef>
              <a:spcAft>
                <a:spcPts val="0"/>
              </a:spcAft>
              <a:buClr>
                <a:srgbClr val="FFFFFF"/>
              </a:buClr>
              <a:buSzPts val="2400"/>
              <a:buFont typeface="Muli"/>
              <a:buChar char="■"/>
              <a:defRPr sz="2400">
                <a:solidFill>
                  <a:srgbClr val="FFFFFF"/>
                </a:solidFill>
                <a:latin typeface="Muli"/>
                <a:ea typeface="Muli"/>
                <a:cs typeface="Muli"/>
                <a:sym typeface="Muli"/>
              </a:defRPr>
            </a:lvl3pPr>
            <a:lvl4pPr marL="1828800" lvl="3" indent="-381000" rtl="0">
              <a:spcBef>
                <a:spcPts val="0"/>
              </a:spcBef>
              <a:spcAft>
                <a:spcPts val="0"/>
              </a:spcAft>
              <a:buClr>
                <a:srgbClr val="FFFFFF"/>
              </a:buClr>
              <a:buSzPts val="2400"/>
              <a:buFont typeface="Muli"/>
              <a:buChar char="●"/>
              <a:defRPr sz="2400">
                <a:solidFill>
                  <a:srgbClr val="FFFFFF"/>
                </a:solidFill>
                <a:latin typeface="Muli"/>
                <a:ea typeface="Muli"/>
                <a:cs typeface="Muli"/>
                <a:sym typeface="Muli"/>
              </a:defRPr>
            </a:lvl4pPr>
            <a:lvl5pPr marL="2286000" lvl="4" indent="-381000" rtl="0">
              <a:spcBef>
                <a:spcPts val="0"/>
              </a:spcBef>
              <a:spcAft>
                <a:spcPts val="0"/>
              </a:spcAft>
              <a:buClr>
                <a:srgbClr val="FFFFFF"/>
              </a:buClr>
              <a:buSzPts val="2400"/>
              <a:buFont typeface="Muli"/>
              <a:buChar char="○"/>
              <a:defRPr sz="2400">
                <a:solidFill>
                  <a:srgbClr val="FFFFFF"/>
                </a:solidFill>
                <a:latin typeface="Muli"/>
                <a:ea typeface="Muli"/>
                <a:cs typeface="Muli"/>
                <a:sym typeface="Muli"/>
              </a:defRPr>
            </a:lvl5pPr>
            <a:lvl6pPr marL="2743200" lvl="5" indent="-381000" rtl="0">
              <a:spcBef>
                <a:spcPts val="0"/>
              </a:spcBef>
              <a:spcAft>
                <a:spcPts val="0"/>
              </a:spcAft>
              <a:buClr>
                <a:srgbClr val="FFFFFF"/>
              </a:buClr>
              <a:buSzPts val="2400"/>
              <a:buFont typeface="Muli"/>
              <a:buChar char="■"/>
              <a:defRPr sz="2400">
                <a:solidFill>
                  <a:srgbClr val="FFFFFF"/>
                </a:solidFill>
                <a:latin typeface="Muli"/>
                <a:ea typeface="Muli"/>
                <a:cs typeface="Muli"/>
                <a:sym typeface="Muli"/>
              </a:defRPr>
            </a:lvl6pPr>
            <a:lvl7pPr marL="3200400" lvl="6" indent="-381000" rtl="0">
              <a:spcBef>
                <a:spcPts val="0"/>
              </a:spcBef>
              <a:spcAft>
                <a:spcPts val="0"/>
              </a:spcAft>
              <a:buClr>
                <a:srgbClr val="FFFFFF"/>
              </a:buClr>
              <a:buSzPts val="2400"/>
              <a:buFont typeface="Muli"/>
              <a:buChar char="●"/>
              <a:defRPr sz="2400">
                <a:solidFill>
                  <a:srgbClr val="FFFFFF"/>
                </a:solidFill>
                <a:latin typeface="Muli"/>
                <a:ea typeface="Muli"/>
                <a:cs typeface="Muli"/>
                <a:sym typeface="Muli"/>
              </a:defRPr>
            </a:lvl7pPr>
            <a:lvl8pPr marL="3657600" lvl="7" indent="-381000" rtl="0">
              <a:spcBef>
                <a:spcPts val="0"/>
              </a:spcBef>
              <a:spcAft>
                <a:spcPts val="0"/>
              </a:spcAft>
              <a:buClr>
                <a:srgbClr val="FFFFFF"/>
              </a:buClr>
              <a:buSzPts val="2400"/>
              <a:buFont typeface="Muli"/>
              <a:buChar char="○"/>
              <a:defRPr sz="2400">
                <a:solidFill>
                  <a:srgbClr val="FFFFFF"/>
                </a:solidFill>
                <a:latin typeface="Muli"/>
                <a:ea typeface="Muli"/>
                <a:cs typeface="Muli"/>
                <a:sym typeface="Muli"/>
              </a:defRPr>
            </a:lvl8pPr>
            <a:lvl9pPr marL="4114800" lvl="8" indent="-381000" rtl="0">
              <a:spcBef>
                <a:spcPts val="0"/>
              </a:spcBef>
              <a:spcAft>
                <a:spcPts val="0"/>
              </a:spcAft>
              <a:buClr>
                <a:srgbClr val="FFFFFF"/>
              </a:buClr>
              <a:buSzPts val="2400"/>
              <a:buFont typeface="Muli"/>
              <a:buChar char="■"/>
              <a:defRPr sz="2400">
                <a:solidFill>
                  <a:srgbClr val="FFFFFF"/>
                </a:solidFill>
                <a:latin typeface="Muli"/>
                <a:ea typeface="Muli"/>
                <a:cs typeface="Muli"/>
                <a:sym typeface="Muli"/>
              </a:defRPr>
            </a:lvl9pPr>
          </a:lstStyle>
          <a:p>
            <a:endParaRPr/>
          </a:p>
        </p:txBody>
      </p:sp>
      <p:sp>
        <p:nvSpPr>
          <p:cNvPr id="63" name="Google Shape;63;p12"/>
          <p:cNvSpPr txBox="1">
            <a:spLocks noGrp="1"/>
          </p:cNvSpPr>
          <p:nvPr>
            <p:ph type="title"/>
          </p:nvPr>
        </p:nvSpPr>
        <p:spPr>
          <a:xfrm>
            <a:off x="3870367" y="403167"/>
            <a:ext cx="7624800" cy="67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b="1">
                <a:solidFill>
                  <a:srgbClr val="FFFFFF"/>
                </a:solidFill>
                <a:latin typeface="Muli"/>
                <a:ea typeface="Muli"/>
                <a:cs typeface="Muli"/>
                <a:sym typeface="Muli"/>
              </a:defRPr>
            </a:lvl1pPr>
            <a:lvl2pPr lvl="1" rtl="0">
              <a:spcBef>
                <a:spcPts val="0"/>
              </a:spcBef>
              <a:spcAft>
                <a:spcPts val="0"/>
              </a:spcAft>
              <a:buNone/>
              <a:defRPr sz="1800" b="1">
                <a:solidFill>
                  <a:srgbClr val="FFFFFF"/>
                </a:solidFill>
                <a:latin typeface="Muli"/>
                <a:ea typeface="Muli"/>
                <a:cs typeface="Muli"/>
                <a:sym typeface="Muli"/>
              </a:defRPr>
            </a:lvl2pPr>
            <a:lvl3pPr lvl="2" rtl="0">
              <a:spcBef>
                <a:spcPts val="0"/>
              </a:spcBef>
              <a:spcAft>
                <a:spcPts val="0"/>
              </a:spcAft>
              <a:buNone/>
              <a:defRPr sz="1800" b="1">
                <a:solidFill>
                  <a:srgbClr val="FFFFFF"/>
                </a:solidFill>
                <a:latin typeface="Muli"/>
                <a:ea typeface="Muli"/>
                <a:cs typeface="Muli"/>
                <a:sym typeface="Muli"/>
              </a:defRPr>
            </a:lvl3pPr>
            <a:lvl4pPr lvl="3" rtl="0">
              <a:spcBef>
                <a:spcPts val="0"/>
              </a:spcBef>
              <a:spcAft>
                <a:spcPts val="0"/>
              </a:spcAft>
              <a:buNone/>
              <a:defRPr sz="1800" b="1">
                <a:solidFill>
                  <a:srgbClr val="FFFFFF"/>
                </a:solidFill>
                <a:latin typeface="Muli"/>
                <a:ea typeface="Muli"/>
                <a:cs typeface="Muli"/>
                <a:sym typeface="Muli"/>
              </a:defRPr>
            </a:lvl4pPr>
            <a:lvl5pPr lvl="4" rtl="0">
              <a:spcBef>
                <a:spcPts val="0"/>
              </a:spcBef>
              <a:spcAft>
                <a:spcPts val="0"/>
              </a:spcAft>
              <a:buNone/>
              <a:defRPr sz="1800" b="1">
                <a:solidFill>
                  <a:srgbClr val="FFFFFF"/>
                </a:solidFill>
                <a:latin typeface="Muli"/>
                <a:ea typeface="Muli"/>
                <a:cs typeface="Muli"/>
                <a:sym typeface="Muli"/>
              </a:defRPr>
            </a:lvl5pPr>
            <a:lvl6pPr lvl="5" rtl="0">
              <a:spcBef>
                <a:spcPts val="0"/>
              </a:spcBef>
              <a:spcAft>
                <a:spcPts val="0"/>
              </a:spcAft>
              <a:buNone/>
              <a:defRPr sz="1800" b="1">
                <a:solidFill>
                  <a:srgbClr val="FFFFFF"/>
                </a:solidFill>
                <a:latin typeface="Muli"/>
                <a:ea typeface="Muli"/>
                <a:cs typeface="Muli"/>
                <a:sym typeface="Muli"/>
              </a:defRPr>
            </a:lvl6pPr>
            <a:lvl7pPr lvl="6" rtl="0">
              <a:spcBef>
                <a:spcPts val="0"/>
              </a:spcBef>
              <a:spcAft>
                <a:spcPts val="0"/>
              </a:spcAft>
              <a:buNone/>
              <a:defRPr sz="1800" b="1">
                <a:solidFill>
                  <a:srgbClr val="FFFFFF"/>
                </a:solidFill>
                <a:latin typeface="Muli"/>
                <a:ea typeface="Muli"/>
                <a:cs typeface="Muli"/>
                <a:sym typeface="Muli"/>
              </a:defRPr>
            </a:lvl7pPr>
            <a:lvl8pPr lvl="7" rtl="0">
              <a:spcBef>
                <a:spcPts val="0"/>
              </a:spcBef>
              <a:spcAft>
                <a:spcPts val="0"/>
              </a:spcAft>
              <a:buNone/>
              <a:defRPr sz="1800" b="1">
                <a:solidFill>
                  <a:srgbClr val="FFFFFF"/>
                </a:solidFill>
                <a:latin typeface="Muli"/>
                <a:ea typeface="Muli"/>
                <a:cs typeface="Muli"/>
                <a:sym typeface="Muli"/>
              </a:defRPr>
            </a:lvl8pPr>
            <a:lvl9pPr lvl="8" rtl="0">
              <a:spcBef>
                <a:spcPts val="0"/>
              </a:spcBef>
              <a:spcAft>
                <a:spcPts val="0"/>
              </a:spcAft>
              <a:buNone/>
              <a:defRPr sz="1800" b="1">
                <a:solidFill>
                  <a:srgbClr val="FFFFFF"/>
                </a:solidFill>
                <a:latin typeface="Muli"/>
                <a:ea typeface="Muli"/>
                <a:cs typeface="Muli"/>
                <a:sym typeface="Muli"/>
              </a:defRPr>
            </a:lvl9pPr>
          </a:lstStyle>
          <a:p>
            <a:endParaRPr/>
          </a:p>
        </p:txBody>
      </p:sp>
      <p:sp>
        <p:nvSpPr>
          <p:cNvPr id="64" name="Google Shape;64;p1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rgbClr val="FFFFFF"/>
                </a:solidFill>
                <a:latin typeface="Muli"/>
                <a:ea typeface="Muli"/>
                <a:cs typeface="Muli"/>
                <a:sym typeface="Muli"/>
              </a:defRPr>
            </a:lvl1pPr>
            <a:lvl2pPr lvl="1" algn="r">
              <a:buNone/>
              <a:defRPr sz="1733">
                <a:solidFill>
                  <a:srgbClr val="FFFFFF"/>
                </a:solidFill>
                <a:latin typeface="Muli"/>
                <a:ea typeface="Muli"/>
                <a:cs typeface="Muli"/>
                <a:sym typeface="Muli"/>
              </a:defRPr>
            </a:lvl2pPr>
            <a:lvl3pPr lvl="2" algn="r">
              <a:buNone/>
              <a:defRPr sz="1733">
                <a:solidFill>
                  <a:srgbClr val="FFFFFF"/>
                </a:solidFill>
                <a:latin typeface="Muli"/>
                <a:ea typeface="Muli"/>
                <a:cs typeface="Muli"/>
                <a:sym typeface="Muli"/>
              </a:defRPr>
            </a:lvl3pPr>
            <a:lvl4pPr lvl="3" algn="r">
              <a:buNone/>
              <a:defRPr sz="1733">
                <a:solidFill>
                  <a:srgbClr val="FFFFFF"/>
                </a:solidFill>
                <a:latin typeface="Muli"/>
                <a:ea typeface="Muli"/>
                <a:cs typeface="Muli"/>
                <a:sym typeface="Muli"/>
              </a:defRPr>
            </a:lvl4pPr>
            <a:lvl5pPr lvl="4" algn="r">
              <a:buNone/>
              <a:defRPr sz="1733">
                <a:solidFill>
                  <a:srgbClr val="FFFFFF"/>
                </a:solidFill>
                <a:latin typeface="Muli"/>
                <a:ea typeface="Muli"/>
                <a:cs typeface="Muli"/>
                <a:sym typeface="Muli"/>
              </a:defRPr>
            </a:lvl5pPr>
            <a:lvl6pPr lvl="5" algn="r">
              <a:buNone/>
              <a:defRPr sz="1733">
                <a:solidFill>
                  <a:srgbClr val="FFFFFF"/>
                </a:solidFill>
                <a:latin typeface="Muli"/>
                <a:ea typeface="Muli"/>
                <a:cs typeface="Muli"/>
                <a:sym typeface="Muli"/>
              </a:defRPr>
            </a:lvl6pPr>
            <a:lvl7pPr lvl="6" algn="r">
              <a:buNone/>
              <a:defRPr sz="1733">
                <a:solidFill>
                  <a:srgbClr val="FFFFFF"/>
                </a:solidFill>
                <a:latin typeface="Muli"/>
                <a:ea typeface="Muli"/>
                <a:cs typeface="Muli"/>
                <a:sym typeface="Muli"/>
              </a:defRPr>
            </a:lvl7pPr>
            <a:lvl8pPr lvl="7" algn="r">
              <a:buNone/>
              <a:defRPr sz="1733">
                <a:solidFill>
                  <a:srgbClr val="FFFFFF"/>
                </a:solidFill>
                <a:latin typeface="Muli"/>
                <a:ea typeface="Muli"/>
                <a:cs typeface="Muli"/>
                <a:sym typeface="Muli"/>
              </a:defRPr>
            </a:lvl8pPr>
            <a:lvl9pPr lvl="8" algn="r">
              <a:buNone/>
              <a:defRPr sz="1733">
                <a:solidFill>
                  <a:srgbClr val="FFFFFF"/>
                </a:solidFill>
                <a:latin typeface="Muli"/>
                <a:ea typeface="Muli"/>
                <a:cs typeface="Muli"/>
                <a:sym typeface="Mul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4011448"/>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4058" r:id="rId11"/>
    <p:sldLayoutId id="2147484059" r:id="rId12"/>
  </p:sldLayoutIdLst>
  <p:transition spd="slow">
    <p:fade/>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5/18/2021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937426"/>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3" r:id="rId14"/>
    <p:sldLayoutId id="2147484124" r:id="rId15"/>
  </p:sldLayoutIdLst>
  <p:transition spd="slow">
    <p:fade/>
  </p:transition>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0B6C16-E145-2C42-A156-5FC3A4477F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C60269-4AA9-174F-B70F-3C6795F8B9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4E53955-E8F1-D449-AB8A-D9F6CAC82573}"/>
              </a:ext>
            </a:extLst>
          </p:cNvPr>
          <p:cNvSpPr/>
          <p:nvPr userDrawn="1"/>
        </p:nvSpPr>
        <p:spPr>
          <a:xfrm>
            <a:off x="0" y="6492875"/>
            <a:ext cx="12192000" cy="365125"/>
          </a:xfrm>
          <a:prstGeom prst="rect">
            <a:avLst/>
          </a:prstGeom>
          <a:solidFill>
            <a:srgbClr val="73A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B1BFE9B-81A4-5A42-A7AE-F553D7F29CDA}"/>
              </a:ext>
            </a:extLst>
          </p:cNvPr>
          <p:cNvSpPr>
            <a:spLocks noGrp="1"/>
          </p:cNvSpPr>
          <p:nvPr>
            <p:ph type="sldNum" sz="quarter" idx="4"/>
          </p:nvPr>
        </p:nvSpPr>
        <p:spPr>
          <a:xfrm>
            <a:off x="8610600" y="6492874"/>
            <a:ext cx="2743200" cy="365125"/>
          </a:xfrm>
          <a:prstGeom prst="rect">
            <a:avLst/>
          </a:prstGeom>
        </p:spPr>
        <p:txBody>
          <a:bodyPr/>
          <a:lstStyle>
            <a:lvl1pPr algn="r">
              <a:defRPr>
                <a:solidFill>
                  <a:schemeClr val="bg1"/>
                </a:solidFill>
              </a:defRPr>
            </a:lvl1pPr>
          </a:lstStyle>
          <a:p>
            <a:fld id="{73868DBC-CA00-144A-832E-D2796D476E50}" type="slidenum">
              <a:rPr lang="en-US" smtClean="0"/>
              <a:pPr/>
              <a:t>‹#›</a:t>
            </a:fld>
            <a:endParaRPr lang="en-US"/>
          </a:p>
        </p:txBody>
      </p:sp>
    </p:spTree>
    <p:extLst>
      <p:ext uri="{BB962C8B-B14F-4D97-AF65-F5344CB8AC3E}">
        <p14:creationId xmlns:p14="http://schemas.microsoft.com/office/powerpoint/2010/main" val="3390669968"/>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Lst>
  <p:txStyles>
    <p:titleStyle>
      <a:lvl1pPr algn="l" defTabSz="914400" rtl="0" eaLnBrk="1" latinLnBrk="0" hangingPunct="1">
        <a:lnSpc>
          <a:spcPct val="90000"/>
        </a:lnSpc>
        <a:spcBef>
          <a:spcPct val="0"/>
        </a:spcBef>
        <a:buNone/>
        <a:defRPr sz="4400" b="1" kern="1200">
          <a:solidFill>
            <a:srgbClr val="73A8A9"/>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wisd.org/Page/25709" TargetMode="External"/><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mailto:Maryhelen.hill@fwisd.org"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hyperlink" Target="mailto:Daphne.rickard@fwisd.org" TargetMode="External"/><Relationship Id="rId5" Type="http://schemas.openxmlformats.org/officeDocument/2006/relationships/hyperlink" Target="http://www.fwisd.org/VITALLINK" TargetMode="External"/><Relationship Id="rId4" Type="http://schemas.openxmlformats.org/officeDocument/2006/relationships/hyperlink" Target="mailto:VITALLINK@FWISD.ORG%20%20%20?subject=I%20would%20like%20to%20learn%20more%20about%20Vital%20Lin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3.xml"/><Relationship Id="rId1" Type="http://schemas.openxmlformats.org/officeDocument/2006/relationships/video" Target="https://www.youtube.com/embed/bBO679A20zc"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 name="Rectangle 10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1" name="Straight Connector 110">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13" name="Rectangle 112">
            <a:extLst>
              <a:ext uri="{FF2B5EF4-FFF2-40B4-BE49-F238E27FC236}">
                <a16:creationId xmlns:a16="http://schemas.microsoft.com/office/drawing/2014/main" id="{C4AAA502-5435-489E-9538-3A40E6C71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2EE4E09-AAD0-42D9-ABBD-771A6FA83939}"/>
              </a:ext>
            </a:extLst>
          </p:cNvPr>
          <p:cNvSpPr txBox="1"/>
          <p:nvPr/>
        </p:nvSpPr>
        <p:spPr>
          <a:xfrm>
            <a:off x="633999" y="4517136"/>
            <a:ext cx="10909073" cy="105765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85000"/>
              </a:lnSpc>
              <a:spcBef>
                <a:spcPct val="0"/>
              </a:spcBef>
              <a:spcAft>
                <a:spcPts val="600"/>
              </a:spcAft>
            </a:pPr>
            <a:r>
              <a:rPr lang="en-US" sz="6000" kern="1200" spc="-50" dirty="0">
                <a:solidFill>
                  <a:schemeClr val="bg2">
                    <a:lumMod val="50000"/>
                  </a:schemeClr>
                </a:solidFill>
                <a:latin typeface="Gill Sans MT" panose="020B0502020104020203" pitchFamily="34" charset="0"/>
                <a:ea typeface="+mj-ea"/>
                <a:cs typeface="Arial Narrow" panose="020B0604020202020204" pitchFamily="34" charset="0"/>
              </a:rPr>
              <a:t>Vital Link Capstone Experience</a:t>
            </a:r>
          </a:p>
        </p:txBody>
      </p:sp>
      <p:pic>
        <p:nvPicPr>
          <p:cNvPr id="10" name="Picture 9">
            <a:extLst>
              <a:ext uri="{FF2B5EF4-FFF2-40B4-BE49-F238E27FC236}">
                <a16:creationId xmlns:a16="http://schemas.microsoft.com/office/drawing/2014/main" id="{EE07A26F-CE6A-4AEA-A53E-8A29BA2B0BE5}"/>
              </a:ext>
            </a:extLst>
          </p:cNvPr>
          <p:cNvPicPr>
            <a:picLocks noChangeAspect="1"/>
          </p:cNvPicPr>
          <p:nvPr/>
        </p:nvPicPr>
        <p:blipFill rotWithShape="1">
          <a:blip r:embed="rId3"/>
          <a:srcRect l="2814" r="5606" b="-2"/>
          <a:stretch/>
        </p:blipFill>
        <p:spPr>
          <a:xfrm>
            <a:off x="633999" y="457200"/>
            <a:ext cx="7498456" cy="3602736"/>
          </a:xfrm>
          <a:prstGeom prst="rect">
            <a:avLst/>
          </a:prstGeom>
        </p:spPr>
      </p:pic>
      <p:cxnSp>
        <p:nvCxnSpPr>
          <p:cNvPr id="115" name="Straight Connector 114">
            <a:extLst>
              <a:ext uri="{FF2B5EF4-FFF2-40B4-BE49-F238E27FC236}">
                <a16:creationId xmlns:a16="http://schemas.microsoft.com/office/drawing/2014/main" id="{C9AC0290-4702-4519-B0F4-C2A468809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DE42378B-2E28-4810-8421-7A473A40E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9" name="Rectangle 118">
            <a:extLst>
              <a:ext uri="{FF2B5EF4-FFF2-40B4-BE49-F238E27FC236}">
                <a16:creationId xmlns:a16="http://schemas.microsoft.com/office/drawing/2014/main" id="{0D91DD17-237F-4811-BC0E-128EB1BD7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248248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D04E9-D968-4AA7-8AE4-6A880291F4A1}"/>
              </a:ext>
            </a:extLst>
          </p:cNvPr>
          <p:cNvPicPr>
            <a:picLocks noChangeAspect="1"/>
          </p:cNvPicPr>
          <p:nvPr/>
        </p:nvPicPr>
        <p:blipFill rotWithShape="1">
          <a:blip r:embed="rId3"/>
          <a:srcRect l="12103" t="105" r="25690" b="1"/>
          <a:stretch/>
        </p:blipFill>
        <p:spPr>
          <a:xfrm>
            <a:off x="0" y="969662"/>
            <a:ext cx="4551560" cy="5105448"/>
          </a:xfrm>
          <a:prstGeom prst="rect">
            <a:avLst/>
          </a:prstGeom>
        </p:spPr>
      </p:pic>
      <p:sp>
        <p:nvSpPr>
          <p:cNvPr id="5" name="Text Placeholder 4">
            <a:extLst>
              <a:ext uri="{FF2B5EF4-FFF2-40B4-BE49-F238E27FC236}">
                <a16:creationId xmlns:a16="http://schemas.microsoft.com/office/drawing/2014/main" id="{0A20C3B2-500B-4EE2-8D1D-83096E1F5D59}"/>
              </a:ext>
            </a:extLst>
          </p:cNvPr>
          <p:cNvSpPr>
            <a:spLocks noGrp="1"/>
          </p:cNvSpPr>
          <p:nvPr>
            <p:ph type="body" sz="half" idx="4294967295"/>
          </p:nvPr>
        </p:nvSpPr>
        <p:spPr>
          <a:xfrm>
            <a:off x="5237922" y="969662"/>
            <a:ext cx="6599173" cy="4665826"/>
          </a:xfrm>
        </p:spPr>
        <p:txBody>
          <a:bodyPr spcFirstLastPara="1" vert="horz" lIns="0" tIns="45720" rIns="0" bIns="45720" rtlCol="0" anchorCtr="0">
            <a:noAutofit/>
          </a:bodyPr>
          <a:lstStyle/>
          <a:p>
            <a:pPr marL="135464" indent="0" fontAlgn="base">
              <a:lnSpc>
                <a:spcPct val="150000"/>
              </a:lnSpc>
              <a:buNone/>
            </a:pPr>
            <a:r>
              <a:rPr lang="en-US" sz="1800" dirty="0">
                <a:solidFill>
                  <a:schemeClr val="bg2">
                    <a:lumMod val="25000"/>
                  </a:schemeClr>
                </a:solidFill>
                <a:latin typeface="Georgia" panose="02040502050405020303" pitchFamily="18" charset="0"/>
              </a:rPr>
              <a:t>Vital link offers a variety of Capstone Experiences to FWISD juniors and seniors, which are intended to improve personal responsibility, workplace habits, and the application of knowledge and skills that are needed to seamlessly integrate students into the workforce, military and/or post-secondary education environment.</a:t>
            </a:r>
          </a:p>
          <a:p>
            <a:pPr marL="135464" indent="0" fontAlgn="base">
              <a:lnSpc>
                <a:spcPct val="150000"/>
              </a:lnSpc>
              <a:buNone/>
            </a:pPr>
            <a:r>
              <a:rPr lang="en-US" sz="1800" dirty="0">
                <a:solidFill>
                  <a:srgbClr val="3D3D3D"/>
                </a:solidFill>
                <a:latin typeface="Georgia" panose="02040502050405020303" pitchFamily="18" charset="0"/>
              </a:rPr>
              <a:t>The FWISD Vital Link Capstone is a year-long course and learning experience to assist senior students in their preparation for a chosen career field and leads toward industry-based careers and certification.</a:t>
            </a:r>
            <a:endParaRPr lang="en-US" sz="1800" dirty="0">
              <a:latin typeface="Georgia" panose="02040502050405020303" pitchFamily="18" charset="0"/>
            </a:endParaRPr>
          </a:p>
        </p:txBody>
      </p:sp>
      <p:sp>
        <p:nvSpPr>
          <p:cNvPr id="4" name="Text Placeholder 4">
            <a:extLst>
              <a:ext uri="{FF2B5EF4-FFF2-40B4-BE49-F238E27FC236}">
                <a16:creationId xmlns:a16="http://schemas.microsoft.com/office/drawing/2014/main" id="{FC49AE52-7F1C-4DB2-B56F-28EFC3551BD5}"/>
              </a:ext>
            </a:extLst>
          </p:cNvPr>
          <p:cNvSpPr txBox="1">
            <a:spLocks/>
          </p:cNvSpPr>
          <p:nvPr/>
        </p:nvSpPr>
        <p:spPr>
          <a:xfrm>
            <a:off x="5056338" y="3429000"/>
            <a:ext cx="6780757" cy="2585884"/>
          </a:xfrm>
          <a:prstGeom prst="rect">
            <a:avLst/>
          </a:prstGeom>
        </p:spPr>
        <p:txBody>
          <a:bodyPr spcFirstLastPara="1" vert="horz" lIns="0" tIns="45720" rIns="0" bIns="45720" rtlCol="0"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35464" indent="0" fontAlgn="base">
              <a:lnSpc>
                <a:spcPct val="150000"/>
              </a:lnSpc>
              <a:buFont typeface="Calibri" panose="020F0502020204030204" pitchFamily="34" charset="0"/>
              <a:buNone/>
            </a:pPr>
            <a:endParaRPr lang="en-US" dirty="0">
              <a:solidFill>
                <a:schemeClr val="bg2">
                  <a:lumMod val="25000"/>
                </a:schemeClr>
              </a:solidFill>
              <a:latin typeface="Georgia" panose="02040502050405020303" pitchFamily="18" charset="0"/>
            </a:endParaRPr>
          </a:p>
        </p:txBody>
      </p:sp>
      <p:sp>
        <p:nvSpPr>
          <p:cNvPr id="6" name="Rectangle 5">
            <a:extLst>
              <a:ext uri="{FF2B5EF4-FFF2-40B4-BE49-F238E27FC236}">
                <a16:creationId xmlns:a16="http://schemas.microsoft.com/office/drawing/2014/main" id="{DBE252AD-1B45-47F8-9F07-D1FD5C4D6D5D}"/>
              </a:ext>
            </a:extLst>
          </p:cNvPr>
          <p:cNvSpPr/>
          <p:nvPr/>
        </p:nvSpPr>
        <p:spPr>
          <a:xfrm>
            <a:off x="140907" y="136559"/>
            <a:ext cx="6770116" cy="646331"/>
          </a:xfrm>
          <a:prstGeom prst="rect">
            <a:avLst/>
          </a:prstGeom>
        </p:spPr>
        <p:txBody>
          <a:bodyPr wrap="square">
            <a:spAutoFit/>
          </a:bodyPr>
          <a:lstStyle/>
          <a:p>
            <a:r>
              <a:rPr lang="en-US" sz="3600" b="1" dirty="0">
                <a:solidFill>
                  <a:schemeClr val="accent6"/>
                </a:solidFill>
                <a:latin typeface="Gill Sans MT" panose="020B0502020104020203" pitchFamily="34" charset="0"/>
              </a:rPr>
              <a:t>What Is Vital Link Capstone?</a:t>
            </a:r>
            <a:endParaRPr lang="en-US" sz="3600" dirty="0">
              <a:solidFill>
                <a:schemeClr val="accent6"/>
              </a:solidFill>
            </a:endParaRPr>
          </a:p>
        </p:txBody>
      </p:sp>
      <p:sp>
        <p:nvSpPr>
          <p:cNvPr id="3" name="TextBox 2">
            <a:extLst>
              <a:ext uri="{FF2B5EF4-FFF2-40B4-BE49-F238E27FC236}">
                <a16:creationId xmlns:a16="http://schemas.microsoft.com/office/drawing/2014/main" id="{38BD452A-713C-4133-9872-E192E9585C82}"/>
              </a:ext>
            </a:extLst>
          </p:cNvPr>
          <p:cNvSpPr txBox="1"/>
          <p:nvPr/>
        </p:nvSpPr>
        <p:spPr>
          <a:xfrm>
            <a:off x="0" y="6075110"/>
            <a:ext cx="7051930" cy="215444"/>
          </a:xfrm>
          <a:prstGeom prst="rect">
            <a:avLst/>
          </a:prstGeom>
          <a:noFill/>
        </p:spPr>
        <p:txBody>
          <a:bodyPr wrap="none" rtlCol="0">
            <a:spAutoFit/>
          </a:bodyPr>
          <a:lstStyle/>
          <a:p>
            <a:r>
              <a:rPr lang="en-US" sz="800" b="1" dirty="0"/>
              <a:t>Kids Fit Menu Invitational Winners: </a:t>
            </a:r>
            <a:r>
              <a:rPr lang="en-US" sz="800" dirty="0"/>
              <a:t>a partnership of Medical City Children’s Hospital, the Greater Dallas Restaurant Association and Texas ProStart </a:t>
            </a:r>
          </a:p>
        </p:txBody>
      </p:sp>
    </p:spTree>
    <p:extLst>
      <p:ext uri="{BB962C8B-B14F-4D97-AF65-F5344CB8AC3E}">
        <p14:creationId xmlns:p14="http://schemas.microsoft.com/office/powerpoint/2010/main" val="2077216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grayscl/>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D28AEC-EFF5-4BA8-B21E-E7F15F35A6DD}"/>
              </a:ext>
            </a:extLst>
          </p:cNvPr>
          <p:cNvSpPr/>
          <p:nvPr/>
        </p:nvSpPr>
        <p:spPr>
          <a:xfrm>
            <a:off x="0" y="0"/>
            <a:ext cx="12192000" cy="6858000"/>
          </a:xfrm>
          <a:prstGeom prst="rect">
            <a:avLst/>
          </a:prstGeom>
          <a:solidFill>
            <a:srgbClr val="57A7B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6105A1-C26E-48C7-BAA8-0E9D3D6D51AD}"/>
              </a:ext>
            </a:extLst>
          </p:cNvPr>
          <p:cNvSpPr txBox="1"/>
          <p:nvPr/>
        </p:nvSpPr>
        <p:spPr>
          <a:xfrm>
            <a:off x="1931504" y="3518452"/>
            <a:ext cx="8328991" cy="2308324"/>
          </a:xfrm>
          <a:prstGeom prst="rect">
            <a:avLst/>
          </a:prstGeom>
          <a:solidFill>
            <a:srgbClr val="0E4B54"/>
          </a:solidFill>
        </p:spPr>
        <p:txBody>
          <a:bodyPr wrap="square" rtlCol="0">
            <a:spAutoFit/>
          </a:bodyPr>
          <a:lstStyle/>
          <a:p>
            <a:pPr algn="ctr"/>
            <a:r>
              <a:rPr lang="en-US" sz="7200" dirty="0">
                <a:solidFill>
                  <a:schemeClr val="bg1"/>
                </a:solidFill>
                <a:latin typeface="Georgia" panose="02040502050405020303" pitchFamily="18" charset="0"/>
              </a:rPr>
              <a:t>Capstone Opportunities</a:t>
            </a:r>
          </a:p>
        </p:txBody>
      </p:sp>
    </p:spTree>
    <p:extLst>
      <p:ext uri="{BB962C8B-B14F-4D97-AF65-F5344CB8AC3E}">
        <p14:creationId xmlns:p14="http://schemas.microsoft.com/office/powerpoint/2010/main" val="345610556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517432-714B-4A25-B1C1-88D49075F16C}"/>
              </a:ext>
            </a:extLst>
          </p:cNvPr>
          <p:cNvSpPr>
            <a:spLocks noGrp="1"/>
          </p:cNvSpPr>
          <p:nvPr>
            <p:ph type="title"/>
          </p:nvPr>
        </p:nvSpPr>
        <p:spPr/>
        <p:txBody>
          <a:bodyPr vert="horz" lIns="91440" tIns="45720" rIns="91440" bIns="45720" rtlCol="0" anchor="b">
            <a:noAutofit/>
          </a:bodyPr>
          <a:lstStyle/>
          <a:p>
            <a:pPr>
              <a:lnSpc>
                <a:spcPct val="150000"/>
              </a:lnSpc>
              <a:spcBef>
                <a:spcPct val="0"/>
              </a:spcBef>
            </a:pPr>
            <a:r>
              <a:rPr lang="en-US" sz="5400" spc="-150" dirty="0">
                <a:solidFill>
                  <a:schemeClr val="bg2">
                    <a:lumMod val="50000"/>
                  </a:schemeClr>
                </a:solidFill>
                <a:latin typeface="Gill Sans MT" panose="020B0502020104020203" pitchFamily="34" charset="0"/>
                <a:ea typeface="Cambria" panose="02040503050406030204" pitchFamily="18" charset="0"/>
              </a:rPr>
              <a:t>CAPSTONE</a:t>
            </a:r>
            <a:r>
              <a:rPr lang="en-US" sz="5400" b="0" spc="-150" dirty="0">
                <a:solidFill>
                  <a:schemeClr val="bg2">
                    <a:lumMod val="50000"/>
                  </a:schemeClr>
                </a:solidFill>
                <a:latin typeface="Gill Sans MT" panose="020B0502020104020203" pitchFamily="34" charset="0"/>
                <a:ea typeface="Cambria" panose="02040503050406030204" pitchFamily="18" charset="0"/>
              </a:rPr>
              <a:t> </a:t>
            </a:r>
            <a:r>
              <a:rPr lang="en-US" sz="5400" spc="-150" dirty="0">
                <a:solidFill>
                  <a:schemeClr val="bg2">
                    <a:lumMod val="50000"/>
                  </a:schemeClr>
                </a:solidFill>
                <a:latin typeface="Gill Sans MT" panose="020B0502020104020203" pitchFamily="34" charset="0"/>
                <a:ea typeface="Cambria" panose="02040503050406030204" pitchFamily="18" charset="0"/>
              </a:rPr>
              <a:t>EXPERIENCES</a:t>
            </a:r>
            <a:endParaRPr lang="en-US" sz="5400" b="0" spc="-150" dirty="0">
              <a:solidFill>
                <a:schemeClr val="bg2">
                  <a:lumMod val="50000"/>
                </a:schemeClr>
              </a:solidFill>
              <a:latin typeface="Gill Sans MT" panose="020B0502020104020203" pitchFamily="34"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5E43F1B9-3B9D-427F-B1A7-6A50F939D5A0}"/>
              </a:ext>
            </a:extLst>
          </p:cNvPr>
          <p:cNvGraphicFramePr>
            <a:graphicFrameLocks noGrp="1"/>
          </p:cNvGraphicFramePr>
          <p:nvPr>
            <p:extLst>
              <p:ext uri="{D42A27DB-BD31-4B8C-83A1-F6EECF244321}">
                <p14:modId xmlns:p14="http://schemas.microsoft.com/office/powerpoint/2010/main" val="4201591554"/>
              </p:ext>
            </p:extLst>
          </p:nvPr>
        </p:nvGraphicFramePr>
        <p:xfrm>
          <a:off x="704022" y="1967058"/>
          <a:ext cx="10783956" cy="3251432"/>
        </p:xfrm>
        <a:graphic>
          <a:graphicData uri="http://schemas.openxmlformats.org/drawingml/2006/table">
            <a:tbl>
              <a:tblPr firstRow="1" bandRow="1">
                <a:tableStyleId>{5C22544A-7EE6-4342-B048-85BDC9FD1C3A}</a:tableStyleId>
              </a:tblPr>
              <a:tblGrid>
                <a:gridCol w="2636791">
                  <a:extLst>
                    <a:ext uri="{9D8B030D-6E8A-4147-A177-3AD203B41FA5}">
                      <a16:colId xmlns:a16="http://schemas.microsoft.com/office/drawing/2014/main" val="2602065672"/>
                    </a:ext>
                  </a:extLst>
                </a:gridCol>
                <a:gridCol w="2636791">
                  <a:extLst>
                    <a:ext uri="{9D8B030D-6E8A-4147-A177-3AD203B41FA5}">
                      <a16:colId xmlns:a16="http://schemas.microsoft.com/office/drawing/2014/main" val="777176183"/>
                    </a:ext>
                  </a:extLst>
                </a:gridCol>
                <a:gridCol w="2755187">
                  <a:extLst>
                    <a:ext uri="{9D8B030D-6E8A-4147-A177-3AD203B41FA5}">
                      <a16:colId xmlns:a16="http://schemas.microsoft.com/office/drawing/2014/main" val="2015875396"/>
                    </a:ext>
                  </a:extLst>
                </a:gridCol>
                <a:gridCol w="2755187">
                  <a:extLst>
                    <a:ext uri="{9D8B030D-6E8A-4147-A177-3AD203B41FA5}">
                      <a16:colId xmlns:a16="http://schemas.microsoft.com/office/drawing/2014/main" val="1552736563"/>
                    </a:ext>
                  </a:extLst>
                </a:gridCol>
              </a:tblGrid>
              <a:tr h="1978778">
                <a:tc>
                  <a:txBody>
                    <a:bodyPr/>
                    <a:lstStyle/>
                    <a:p>
                      <a:pPr algn="ctr"/>
                      <a:r>
                        <a:rPr lang="en-US" sz="2400" dirty="0">
                          <a:latin typeface="Gill Sans MT" panose="020B0502020104020203" pitchFamily="34" charset="0"/>
                        </a:rPr>
                        <a:t>PRACTICUM</a:t>
                      </a:r>
                    </a:p>
                  </a:txBody>
                  <a:tcPr anchor="ctr">
                    <a:solidFill>
                      <a:srgbClr val="57A7B5"/>
                    </a:solidFill>
                  </a:tcPr>
                </a:tc>
                <a:tc>
                  <a:txBody>
                    <a:bodyPr/>
                    <a:lstStyle/>
                    <a:p>
                      <a:pPr algn="ctr"/>
                      <a:r>
                        <a:rPr lang="en-US" sz="2400" dirty="0">
                          <a:latin typeface="Gill Sans MT" panose="020B0502020104020203" pitchFamily="34" charset="0"/>
                        </a:rPr>
                        <a:t>CAREER PREPARATION</a:t>
                      </a:r>
                    </a:p>
                  </a:txBody>
                  <a:tcPr anchor="ctr">
                    <a:solidFill>
                      <a:srgbClr val="57A7B5"/>
                    </a:solidFill>
                  </a:tcPr>
                </a:tc>
                <a:tc>
                  <a:txBody>
                    <a:bodyPr/>
                    <a:lstStyle/>
                    <a:p>
                      <a:pPr algn="ctr"/>
                      <a:r>
                        <a:rPr lang="en-US" sz="2400" dirty="0">
                          <a:latin typeface="Gill Sans MT" panose="020B0502020104020203" pitchFamily="34" charset="0"/>
                        </a:rPr>
                        <a:t>PROJECT-BASED RESEARCH</a:t>
                      </a:r>
                    </a:p>
                  </a:txBody>
                  <a:tcPr anchor="ctr">
                    <a:solidFill>
                      <a:srgbClr val="57A7B5"/>
                    </a:solidFill>
                  </a:tcPr>
                </a:tc>
                <a:tc>
                  <a:txBody>
                    <a:bodyPr/>
                    <a:lstStyle/>
                    <a:p>
                      <a:pPr algn="ctr"/>
                      <a:r>
                        <a:rPr lang="en-US" sz="2400" dirty="0">
                          <a:latin typeface="Gill Sans MT" panose="020B0502020104020203" pitchFamily="34" charset="0"/>
                        </a:rPr>
                        <a:t>DUAL CREDIT</a:t>
                      </a:r>
                    </a:p>
                  </a:txBody>
                  <a:tcPr anchor="ctr">
                    <a:solidFill>
                      <a:srgbClr val="57A7B5"/>
                    </a:solidFill>
                  </a:tcPr>
                </a:tc>
                <a:extLst>
                  <a:ext uri="{0D108BD9-81ED-4DB2-BD59-A6C34878D82A}">
                    <a16:rowId xmlns:a16="http://schemas.microsoft.com/office/drawing/2014/main" val="3732598894"/>
                  </a:ext>
                </a:extLst>
              </a:tr>
              <a:tr h="1272654">
                <a:tc>
                  <a:txBody>
                    <a:bodyPr/>
                    <a:lstStyle/>
                    <a:p>
                      <a:pPr algn="ctr"/>
                      <a:r>
                        <a:rPr lang="en-US" sz="2000" dirty="0">
                          <a:latin typeface="Gill Sans MT" panose="020B0502020104020203" pitchFamily="34" charset="0"/>
                        </a:rPr>
                        <a:t>Industry </a:t>
                      </a:r>
                      <a:r>
                        <a:rPr lang="en-US" sz="2000" cap="small" baseline="0" dirty="0">
                          <a:latin typeface="Gill Sans MT" panose="020B0502020104020203" pitchFamily="34" charset="0"/>
                        </a:rPr>
                        <a:t>Based</a:t>
                      </a:r>
                      <a:r>
                        <a:rPr lang="en-US" sz="2000" dirty="0">
                          <a:latin typeface="Gill Sans MT" panose="020B0502020104020203" pitchFamily="34" charset="0"/>
                        </a:rPr>
                        <a:t> Certifications</a:t>
                      </a:r>
                    </a:p>
                  </a:txBody>
                  <a:tcPr anchor="ctr">
                    <a:solidFill>
                      <a:schemeClr val="bg2"/>
                    </a:solidFill>
                  </a:tcPr>
                </a:tc>
                <a:tc>
                  <a:txBody>
                    <a:bodyPr/>
                    <a:lstStyle/>
                    <a:p>
                      <a:pPr algn="ctr"/>
                      <a:r>
                        <a:rPr lang="en-US" sz="2000" cap="small" baseline="0" dirty="0">
                          <a:latin typeface="Gill Sans MT" panose="020B0502020104020203" pitchFamily="34" charset="0"/>
                        </a:rPr>
                        <a:t>Industry Employment Experience</a:t>
                      </a:r>
                    </a:p>
                  </a:txBody>
                  <a:tcPr anchor="ctr">
                    <a:solidFill>
                      <a:schemeClr val="bg2"/>
                    </a:solidFill>
                  </a:tcPr>
                </a:tc>
                <a:tc>
                  <a:txBody>
                    <a:bodyPr/>
                    <a:lstStyle/>
                    <a:p>
                      <a:pPr algn="ctr"/>
                      <a:r>
                        <a:rPr lang="en-US" sz="2000" cap="small" baseline="0" dirty="0">
                          <a:latin typeface="Gill Sans MT" panose="020B0502020104020203" pitchFamily="34" charset="0"/>
                        </a:rPr>
                        <a:t>Real-world problem solving research</a:t>
                      </a:r>
                    </a:p>
                  </a:txBody>
                  <a:tcPr anchor="ctr">
                    <a:solidFill>
                      <a:schemeClr val="bg2"/>
                    </a:solidFill>
                  </a:tcPr>
                </a:tc>
                <a:tc>
                  <a:txBody>
                    <a:bodyPr/>
                    <a:lstStyle/>
                    <a:p>
                      <a:pPr algn="ctr"/>
                      <a:r>
                        <a:rPr lang="en-US" sz="2000" cap="small" baseline="0" dirty="0">
                          <a:latin typeface="Gill Sans MT" panose="020B0502020104020203" pitchFamily="34" charset="0"/>
                        </a:rPr>
                        <a:t>Earn high school and college credit at the same time</a:t>
                      </a:r>
                    </a:p>
                  </a:txBody>
                  <a:tcPr anchor="ctr">
                    <a:solidFill>
                      <a:schemeClr val="bg2"/>
                    </a:solidFill>
                  </a:tcPr>
                </a:tc>
                <a:extLst>
                  <a:ext uri="{0D108BD9-81ED-4DB2-BD59-A6C34878D82A}">
                    <a16:rowId xmlns:a16="http://schemas.microsoft.com/office/drawing/2014/main" val="4045274709"/>
                  </a:ext>
                </a:extLst>
              </a:tr>
            </a:tbl>
          </a:graphicData>
        </a:graphic>
      </p:graphicFrame>
      <p:sp>
        <p:nvSpPr>
          <p:cNvPr id="10" name="Rectangle 9">
            <a:extLst>
              <a:ext uri="{FF2B5EF4-FFF2-40B4-BE49-F238E27FC236}">
                <a16:creationId xmlns:a16="http://schemas.microsoft.com/office/drawing/2014/main" id="{9D7F8960-3AEB-4C9D-A908-397E0E0A45FD}"/>
              </a:ext>
            </a:extLst>
          </p:cNvPr>
          <p:cNvSpPr/>
          <p:nvPr/>
        </p:nvSpPr>
        <p:spPr>
          <a:xfrm>
            <a:off x="704022" y="5527701"/>
            <a:ext cx="10783956" cy="584775"/>
          </a:xfrm>
          <a:prstGeom prst="rect">
            <a:avLst/>
          </a:prstGeom>
        </p:spPr>
        <p:txBody>
          <a:bodyPr wrap="square">
            <a:spAutoFit/>
          </a:bodyPr>
          <a:lstStyle/>
          <a:p>
            <a:r>
              <a:rPr lang="en-US" sz="1600" dirty="0">
                <a:solidFill>
                  <a:schemeClr val="bg2">
                    <a:lumMod val="25000"/>
                  </a:schemeClr>
                </a:solidFill>
                <a:latin typeface="Gill Sans MT" panose="020B0502020104020203" pitchFamily="34" charset="0"/>
              </a:rPr>
              <a:t>See your CTE Coordinator or PSS Coordinator for details about each Capstone course.</a:t>
            </a:r>
            <a:br>
              <a:rPr lang="en-US" sz="1600" dirty="0">
                <a:solidFill>
                  <a:schemeClr val="bg2">
                    <a:lumMod val="25000"/>
                  </a:schemeClr>
                </a:solidFill>
                <a:latin typeface="Gill Sans MT" panose="020B0502020104020203" pitchFamily="34" charset="0"/>
              </a:rPr>
            </a:br>
            <a:r>
              <a:rPr lang="en-US" sz="1600" dirty="0">
                <a:solidFill>
                  <a:schemeClr val="bg2">
                    <a:lumMod val="25000"/>
                  </a:schemeClr>
                </a:solidFill>
                <a:latin typeface="Gill Sans MT" panose="020B0502020104020203" pitchFamily="34" charset="0"/>
              </a:rPr>
              <a:t>Students and parents are expected to attend a program orientation to discuss further requirements and paperwork</a:t>
            </a:r>
          </a:p>
        </p:txBody>
      </p:sp>
    </p:spTree>
    <p:extLst>
      <p:ext uri="{BB962C8B-B14F-4D97-AF65-F5344CB8AC3E}">
        <p14:creationId xmlns:p14="http://schemas.microsoft.com/office/powerpoint/2010/main" val="118084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E07A26F-CE6A-4AEA-A53E-8A29BA2B0BE5}"/>
              </a:ext>
            </a:extLst>
          </p:cNvPr>
          <p:cNvPicPr>
            <a:picLocks noChangeAspect="1"/>
          </p:cNvPicPr>
          <p:nvPr/>
        </p:nvPicPr>
        <p:blipFill rotWithShape="1">
          <a:blip r:embed="rId2"/>
          <a:srcRect l="1463" t="-2603" r="-21676" b="24335"/>
          <a:stretch/>
        </p:blipFill>
        <p:spPr>
          <a:xfrm>
            <a:off x="9540396" y="146664"/>
            <a:ext cx="2636983" cy="755392"/>
          </a:xfrm>
          <a:prstGeom prst="rect">
            <a:avLst/>
          </a:prstGeom>
        </p:spPr>
      </p:pic>
      <p:sp>
        <p:nvSpPr>
          <p:cNvPr id="23" name="Rectangle 22">
            <a:extLst>
              <a:ext uri="{FF2B5EF4-FFF2-40B4-BE49-F238E27FC236}">
                <a16:creationId xmlns:a16="http://schemas.microsoft.com/office/drawing/2014/main" id="{3D6BA65C-044A-4D60-8285-76EDAB220191}"/>
              </a:ext>
            </a:extLst>
          </p:cNvPr>
          <p:cNvSpPr/>
          <p:nvPr/>
        </p:nvSpPr>
        <p:spPr>
          <a:xfrm>
            <a:off x="788366" y="324305"/>
            <a:ext cx="4142481" cy="400110"/>
          </a:xfrm>
          <a:prstGeom prst="rect">
            <a:avLst/>
          </a:prstGeom>
        </p:spPr>
        <p:txBody>
          <a:bodyPr wrap="none" anchor="t">
            <a:spAutoFit/>
          </a:bodyPr>
          <a:lstStyle/>
          <a:p>
            <a:r>
              <a:rPr lang="en-US" sz="2000" dirty="0">
                <a:solidFill>
                  <a:srgbClr val="72AEBB"/>
                </a:solidFill>
                <a:latin typeface="Arial Narrow"/>
              </a:rPr>
              <a:t>Fort Worth ISD </a:t>
            </a:r>
            <a:r>
              <a:rPr lang="en-US" sz="2000" b="1" cap="all" dirty="0">
                <a:solidFill>
                  <a:srgbClr val="595959"/>
                </a:solidFill>
                <a:latin typeface="Arial Narrow"/>
              </a:rPr>
              <a:t>OFFICE OF INNOVATION</a:t>
            </a:r>
            <a:endParaRPr lang="en-US" sz="2000"/>
          </a:p>
        </p:txBody>
      </p:sp>
      <p:cxnSp>
        <p:nvCxnSpPr>
          <p:cNvPr id="3" name="Straight Arrow Connector 2">
            <a:extLst>
              <a:ext uri="{FF2B5EF4-FFF2-40B4-BE49-F238E27FC236}">
                <a16:creationId xmlns:a16="http://schemas.microsoft.com/office/drawing/2014/main" id="{C695D25F-4F1F-4434-9EB2-3FF5E850FD4A}"/>
              </a:ext>
            </a:extLst>
          </p:cNvPr>
          <p:cNvCxnSpPr/>
          <p:nvPr/>
        </p:nvCxnSpPr>
        <p:spPr>
          <a:xfrm>
            <a:off x="788021" y="713678"/>
            <a:ext cx="4116656" cy="9292"/>
          </a:xfrm>
          <a:prstGeom prst="straightConnector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4979E97-2BD4-4739-9A71-CD1BF842DA86}"/>
              </a:ext>
            </a:extLst>
          </p:cNvPr>
          <p:cNvPicPr>
            <a:picLocks noChangeAspect="1"/>
          </p:cNvPicPr>
          <p:nvPr/>
        </p:nvPicPr>
        <p:blipFill rotWithShape="1">
          <a:blip r:embed="rId3"/>
          <a:srcRect l="23412" t="5000" r="24797" b="29730"/>
          <a:stretch/>
        </p:blipFill>
        <p:spPr>
          <a:xfrm>
            <a:off x="0" y="-1"/>
            <a:ext cx="8930984" cy="6331227"/>
          </a:xfrm>
          <a:prstGeom prst="rect">
            <a:avLst/>
          </a:prstGeom>
        </p:spPr>
      </p:pic>
    </p:spTree>
    <p:extLst>
      <p:ext uri="{BB962C8B-B14F-4D97-AF65-F5344CB8AC3E}">
        <p14:creationId xmlns:p14="http://schemas.microsoft.com/office/powerpoint/2010/main" val="272467653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p:cNvSpPr/>
          <p:nvPr/>
        </p:nvSpPr>
        <p:spPr>
          <a:xfrm>
            <a:off x="8668516" y="1960760"/>
            <a:ext cx="2938766" cy="3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5959"/>
              </a:solidFill>
              <a:latin typeface="Arial Narrow"/>
            </a:endParaRPr>
          </a:p>
        </p:txBody>
      </p:sp>
      <p:pic>
        <p:nvPicPr>
          <p:cNvPr id="24" name="Picture 23">
            <a:extLst>
              <a:ext uri="{FF2B5EF4-FFF2-40B4-BE49-F238E27FC236}">
                <a16:creationId xmlns:a16="http://schemas.microsoft.com/office/drawing/2014/main" id="{EE07A26F-CE6A-4AEA-A53E-8A29BA2B0BE5}"/>
              </a:ext>
            </a:extLst>
          </p:cNvPr>
          <p:cNvPicPr>
            <a:picLocks noChangeAspect="1"/>
          </p:cNvPicPr>
          <p:nvPr/>
        </p:nvPicPr>
        <p:blipFill rotWithShape="1">
          <a:blip r:embed="rId2"/>
          <a:srcRect l="1463" t="-2603" r="-21676" b="24335"/>
          <a:stretch/>
        </p:blipFill>
        <p:spPr>
          <a:xfrm>
            <a:off x="9540396" y="146664"/>
            <a:ext cx="2636983" cy="755392"/>
          </a:xfrm>
          <a:prstGeom prst="rect">
            <a:avLst/>
          </a:prstGeom>
        </p:spPr>
      </p:pic>
      <p:sp>
        <p:nvSpPr>
          <p:cNvPr id="23" name="Rectangle 22">
            <a:extLst>
              <a:ext uri="{FF2B5EF4-FFF2-40B4-BE49-F238E27FC236}">
                <a16:creationId xmlns:a16="http://schemas.microsoft.com/office/drawing/2014/main" id="{3D6BA65C-044A-4D60-8285-76EDAB220191}"/>
              </a:ext>
            </a:extLst>
          </p:cNvPr>
          <p:cNvSpPr/>
          <p:nvPr/>
        </p:nvSpPr>
        <p:spPr>
          <a:xfrm>
            <a:off x="788366" y="324305"/>
            <a:ext cx="4142481" cy="400110"/>
          </a:xfrm>
          <a:prstGeom prst="rect">
            <a:avLst/>
          </a:prstGeom>
        </p:spPr>
        <p:txBody>
          <a:bodyPr wrap="none" anchor="t">
            <a:spAutoFit/>
          </a:bodyPr>
          <a:lstStyle/>
          <a:p>
            <a:r>
              <a:rPr lang="en-US" sz="2000" dirty="0">
                <a:solidFill>
                  <a:srgbClr val="72AEBB"/>
                </a:solidFill>
                <a:latin typeface="Arial Narrow"/>
              </a:rPr>
              <a:t>Fort Worth ISD </a:t>
            </a:r>
            <a:r>
              <a:rPr lang="en-US" sz="2000" b="1" cap="all" dirty="0">
                <a:solidFill>
                  <a:srgbClr val="595959"/>
                </a:solidFill>
                <a:latin typeface="Arial Narrow"/>
              </a:rPr>
              <a:t>OFFICE OF INNOVATION</a:t>
            </a:r>
            <a:endParaRPr lang="en-US" sz="2000"/>
          </a:p>
        </p:txBody>
      </p:sp>
      <p:cxnSp>
        <p:nvCxnSpPr>
          <p:cNvPr id="3" name="Straight Arrow Connector 2">
            <a:extLst>
              <a:ext uri="{FF2B5EF4-FFF2-40B4-BE49-F238E27FC236}">
                <a16:creationId xmlns:a16="http://schemas.microsoft.com/office/drawing/2014/main" id="{C695D25F-4F1F-4434-9EB2-3FF5E850FD4A}"/>
              </a:ext>
            </a:extLst>
          </p:cNvPr>
          <p:cNvCxnSpPr/>
          <p:nvPr/>
        </p:nvCxnSpPr>
        <p:spPr>
          <a:xfrm>
            <a:off x="788021" y="713678"/>
            <a:ext cx="4116656" cy="9292"/>
          </a:xfrm>
          <a:prstGeom prst="straightConnector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32608B8-7528-4844-B8D3-5544E629173D}"/>
              </a:ext>
            </a:extLst>
          </p:cNvPr>
          <p:cNvPicPr>
            <a:picLocks noChangeAspect="1"/>
          </p:cNvPicPr>
          <p:nvPr/>
        </p:nvPicPr>
        <p:blipFill rotWithShape="1">
          <a:blip r:embed="rId3"/>
          <a:srcRect l="23408" t="14995" r="24152" b="21615"/>
          <a:stretch/>
        </p:blipFill>
        <p:spPr>
          <a:xfrm>
            <a:off x="-49695" y="-24247"/>
            <a:ext cx="9372600" cy="6372842"/>
          </a:xfrm>
          <a:prstGeom prst="rect">
            <a:avLst/>
          </a:prstGeom>
        </p:spPr>
      </p:pic>
    </p:spTree>
    <p:extLst>
      <p:ext uri="{BB962C8B-B14F-4D97-AF65-F5344CB8AC3E}">
        <p14:creationId xmlns:p14="http://schemas.microsoft.com/office/powerpoint/2010/main" val="92270178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p:cNvSpPr/>
          <p:nvPr/>
        </p:nvSpPr>
        <p:spPr>
          <a:xfrm>
            <a:off x="8668516" y="1960760"/>
            <a:ext cx="2938766" cy="3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5959"/>
              </a:solidFill>
              <a:latin typeface="Arial Narrow"/>
            </a:endParaRPr>
          </a:p>
        </p:txBody>
      </p:sp>
      <p:pic>
        <p:nvPicPr>
          <p:cNvPr id="24" name="Picture 23">
            <a:extLst>
              <a:ext uri="{FF2B5EF4-FFF2-40B4-BE49-F238E27FC236}">
                <a16:creationId xmlns:a16="http://schemas.microsoft.com/office/drawing/2014/main" id="{EE07A26F-CE6A-4AEA-A53E-8A29BA2B0BE5}"/>
              </a:ext>
            </a:extLst>
          </p:cNvPr>
          <p:cNvPicPr>
            <a:picLocks noChangeAspect="1"/>
          </p:cNvPicPr>
          <p:nvPr/>
        </p:nvPicPr>
        <p:blipFill rotWithShape="1">
          <a:blip r:embed="rId2"/>
          <a:srcRect l="1463" t="-2603" r="-21676" b="24335"/>
          <a:stretch/>
        </p:blipFill>
        <p:spPr>
          <a:xfrm>
            <a:off x="9540396" y="146664"/>
            <a:ext cx="2636983" cy="755392"/>
          </a:xfrm>
          <a:prstGeom prst="rect">
            <a:avLst/>
          </a:prstGeom>
        </p:spPr>
      </p:pic>
      <p:sp>
        <p:nvSpPr>
          <p:cNvPr id="23" name="Rectangle 22">
            <a:extLst>
              <a:ext uri="{FF2B5EF4-FFF2-40B4-BE49-F238E27FC236}">
                <a16:creationId xmlns:a16="http://schemas.microsoft.com/office/drawing/2014/main" id="{3D6BA65C-044A-4D60-8285-76EDAB220191}"/>
              </a:ext>
            </a:extLst>
          </p:cNvPr>
          <p:cNvSpPr/>
          <p:nvPr/>
        </p:nvSpPr>
        <p:spPr>
          <a:xfrm>
            <a:off x="788366" y="324305"/>
            <a:ext cx="4142481" cy="400110"/>
          </a:xfrm>
          <a:prstGeom prst="rect">
            <a:avLst/>
          </a:prstGeom>
        </p:spPr>
        <p:txBody>
          <a:bodyPr wrap="none" anchor="t">
            <a:spAutoFit/>
          </a:bodyPr>
          <a:lstStyle/>
          <a:p>
            <a:r>
              <a:rPr lang="en-US" sz="2000" dirty="0">
                <a:solidFill>
                  <a:srgbClr val="72AEBB"/>
                </a:solidFill>
                <a:latin typeface="Arial Narrow"/>
              </a:rPr>
              <a:t>Fort Worth ISD </a:t>
            </a:r>
            <a:r>
              <a:rPr lang="en-US" sz="2000" b="1" cap="all" dirty="0">
                <a:solidFill>
                  <a:srgbClr val="595959"/>
                </a:solidFill>
                <a:latin typeface="Arial Narrow"/>
              </a:rPr>
              <a:t>OFFICE OF INNOVATION</a:t>
            </a:r>
            <a:endParaRPr lang="en-US" sz="2000"/>
          </a:p>
        </p:txBody>
      </p:sp>
      <p:cxnSp>
        <p:nvCxnSpPr>
          <p:cNvPr id="3" name="Straight Arrow Connector 2">
            <a:extLst>
              <a:ext uri="{FF2B5EF4-FFF2-40B4-BE49-F238E27FC236}">
                <a16:creationId xmlns:a16="http://schemas.microsoft.com/office/drawing/2014/main" id="{C695D25F-4F1F-4434-9EB2-3FF5E850FD4A}"/>
              </a:ext>
            </a:extLst>
          </p:cNvPr>
          <p:cNvCxnSpPr/>
          <p:nvPr/>
        </p:nvCxnSpPr>
        <p:spPr>
          <a:xfrm>
            <a:off x="788021" y="713678"/>
            <a:ext cx="4116656" cy="9292"/>
          </a:xfrm>
          <a:prstGeom prst="straightConnector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80519D1-91BF-4B07-92E2-53375442D3E2}"/>
              </a:ext>
            </a:extLst>
          </p:cNvPr>
          <p:cNvPicPr>
            <a:picLocks noChangeAspect="1"/>
          </p:cNvPicPr>
          <p:nvPr/>
        </p:nvPicPr>
        <p:blipFill rotWithShape="1">
          <a:blip r:embed="rId3"/>
          <a:srcRect l="29598" t="12030" r="24976" b="35125"/>
          <a:stretch/>
        </p:blipFill>
        <p:spPr>
          <a:xfrm>
            <a:off x="-46132" y="0"/>
            <a:ext cx="9675038" cy="6331226"/>
          </a:xfrm>
          <a:prstGeom prst="rect">
            <a:avLst/>
          </a:prstGeom>
        </p:spPr>
      </p:pic>
    </p:spTree>
    <p:extLst>
      <p:ext uri="{BB962C8B-B14F-4D97-AF65-F5344CB8AC3E}">
        <p14:creationId xmlns:p14="http://schemas.microsoft.com/office/powerpoint/2010/main" val="120534190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p:cNvSpPr/>
          <p:nvPr/>
        </p:nvSpPr>
        <p:spPr>
          <a:xfrm>
            <a:off x="8668516" y="1960760"/>
            <a:ext cx="2938766" cy="3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5959"/>
              </a:solidFill>
              <a:latin typeface="Arial Narrow"/>
            </a:endParaRPr>
          </a:p>
        </p:txBody>
      </p:sp>
      <p:pic>
        <p:nvPicPr>
          <p:cNvPr id="24" name="Picture 23">
            <a:extLst>
              <a:ext uri="{FF2B5EF4-FFF2-40B4-BE49-F238E27FC236}">
                <a16:creationId xmlns:a16="http://schemas.microsoft.com/office/drawing/2014/main" id="{EE07A26F-CE6A-4AEA-A53E-8A29BA2B0BE5}"/>
              </a:ext>
            </a:extLst>
          </p:cNvPr>
          <p:cNvPicPr>
            <a:picLocks noChangeAspect="1"/>
          </p:cNvPicPr>
          <p:nvPr/>
        </p:nvPicPr>
        <p:blipFill rotWithShape="1">
          <a:blip r:embed="rId2"/>
          <a:srcRect l="1463" t="-2603" r="-21676" b="24335"/>
          <a:stretch/>
        </p:blipFill>
        <p:spPr>
          <a:xfrm>
            <a:off x="9540396" y="146664"/>
            <a:ext cx="2636983" cy="755392"/>
          </a:xfrm>
          <a:prstGeom prst="rect">
            <a:avLst/>
          </a:prstGeom>
        </p:spPr>
      </p:pic>
      <p:sp>
        <p:nvSpPr>
          <p:cNvPr id="23" name="Rectangle 22">
            <a:extLst>
              <a:ext uri="{FF2B5EF4-FFF2-40B4-BE49-F238E27FC236}">
                <a16:creationId xmlns:a16="http://schemas.microsoft.com/office/drawing/2014/main" id="{3D6BA65C-044A-4D60-8285-76EDAB220191}"/>
              </a:ext>
            </a:extLst>
          </p:cNvPr>
          <p:cNvSpPr/>
          <p:nvPr/>
        </p:nvSpPr>
        <p:spPr>
          <a:xfrm>
            <a:off x="788366" y="324305"/>
            <a:ext cx="4142481" cy="400110"/>
          </a:xfrm>
          <a:prstGeom prst="rect">
            <a:avLst/>
          </a:prstGeom>
        </p:spPr>
        <p:txBody>
          <a:bodyPr wrap="none" anchor="t">
            <a:spAutoFit/>
          </a:bodyPr>
          <a:lstStyle/>
          <a:p>
            <a:r>
              <a:rPr lang="en-US" sz="2000" dirty="0">
                <a:solidFill>
                  <a:srgbClr val="72AEBB"/>
                </a:solidFill>
                <a:latin typeface="Arial Narrow"/>
              </a:rPr>
              <a:t>Fort Worth ISD </a:t>
            </a:r>
            <a:r>
              <a:rPr lang="en-US" sz="2000" b="1" cap="all" dirty="0">
                <a:solidFill>
                  <a:srgbClr val="595959"/>
                </a:solidFill>
                <a:latin typeface="Arial Narrow"/>
              </a:rPr>
              <a:t>OFFICE OF INNOVATION</a:t>
            </a:r>
            <a:endParaRPr lang="en-US" sz="2000"/>
          </a:p>
        </p:txBody>
      </p:sp>
      <p:cxnSp>
        <p:nvCxnSpPr>
          <p:cNvPr id="3" name="Straight Arrow Connector 2">
            <a:extLst>
              <a:ext uri="{FF2B5EF4-FFF2-40B4-BE49-F238E27FC236}">
                <a16:creationId xmlns:a16="http://schemas.microsoft.com/office/drawing/2014/main" id="{C695D25F-4F1F-4434-9EB2-3FF5E850FD4A}"/>
              </a:ext>
            </a:extLst>
          </p:cNvPr>
          <p:cNvCxnSpPr/>
          <p:nvPr/>
        </p:nvCxnSpPr>
        <p:spPr>
          <a:xfrm>
            <a:off x="788021" y="713678"/>
            <a:ext cx="4116656" cy="9292"/>
          </a:xfrm>
          <a:prstGeom prst="straightConnector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66DBC88-A2A7-4589-B813-68A5FAE35265}"/>
              </a:ext>
            </a:extLst>
          </p:cNvPr>
          <p:cNvPicPr>
            <a:picLocks noChangeAspect="1"/>
          </p:cNvPicPr>
          <p:nvPr/>
        </p:nvPicPr>
        <p:blipFill rotWithShape="1">
          <a:blip r:embed="rId3"/>
          <a:srcRect l="25170" t="19238" r="25815" b="22706"/>
          <a:stretch/>
        </p:blipFill>
        <p:spPr>
          <a:xfrm>
            <a:off x="14621" y="9938"/>
            <a:ext cx="9487183" cy="6320929"/>
          </a:xfrm>
          <a:prstGeom prst="rect">
            <a:avLst/>
          </a:prstGeom>
        </p:spPr>
      </p:pic>
    </p:spTree>
    <p:extLst>
      <p:ext uri="{BB962C8B-B14F-4D97-AF65-F5344CB8AC3E}">
        <p14:creationId xmlns:p14="http://schemas.microsoft.com/office/powerpoint/2010/main" val="361611096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grayscl/>
          </a:blip>
          <a:srcRect/>
          <a:stretch>
            <a:fillRect t="-11000" b="-1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D28AEC-EFF5-4BA8-B21E-E7F15F35A6DD}"/>
              </a:ext>
            </a:extLst>
          </p:cNvPr>
          <p:cNvSpPr/>
          <p:nvPr/>
        </p:nvSpPr>
        <p:spPr>
          <a:xfrm>
            <a:off x="0" y="0"/>
            <a:ext cx="12192000" cy="6858000"/>
          </a:xfrm>
          <a:prstGeom prst="rect">
            <a:avLst/>
          </a:prstGeom>
          <a:solidFill>
            <a:srgbClr val="57A7B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6105A1-C26E-48C7-BAA8-0E9D3D6D51AD}"/>
              </a:ext>
            </a:extLst>
          </p:cNvPr>
          <p:cNvSpPr txBox="1"/>
          <p:nvPr/>
        </p:nvSpPr>
        <p:spPr>
          <a:xfrm>
            <a:off x="1931504" y="3518452"/>
            <a:ext cx="8328991" cy="1200329"/>
          </a:xfrm>
          <a:prstGeom prst="rect">
            <a:avLst/>
          </a:prstGeom>
          <a:solidFill>
            <a:srgbClr val="0E4B54"/>
          </a:solidFill>
        </p:spPr>
        <p:txBody>
          <a:bodyPr wrap="square" rtlCol="0">
            <a:spAutoFit/>
          </a:bodyPr>
          <a:lstStyle/>
          <a:p>
            <a:pPr algn="ctr"/>
            <a:r>
              <a:rPr lang="en-US" sz="7200" dirty="0">
                <a:solidFill>
                  <a:schemeClr val="bg1"/>
                </a:solidFill>
                <a:latin typeface="Georgia" panose="02040502050405020303" pitchFamily="18" charset="0"/>
              </a:rPr>
              <a:t>Next Steps</a:t>
            </a:r>
          </a:p>
        </p:txBody>
      </p:sp>
    </p:spTree>
    <p:extLst>
      <p:ext uri="{BB962C8B-B14F-4D97-AF65-F5344CB8AC3E}">
        <p14:creationId xmlns:p14="http://schemas.microsoft.com/office/powerpoint/2010/main" val="427506196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64C-2667-7F49-9683-9928D980DA62}"/>
              </a:ext>
            </a:extLst>
          </p:cNvPr>
          <p:cNvSpPr>
            <a:spLocks noGrp="1"/>
          </p:cNvSpPr>
          <p:nvPr>
            <p:ph type="ctrTitle"/>
          </p:nvPr>
        </p:nvSpPr>
        <p:spPr>
          <a:xfrm>
            <a:off x="1524000" y="3429000"/>
            <a:ext cx="9144000" cy="2047238"/>
          </a:xfrm>
        </p:spPr>
        <p:txBody>
          <a:bodyPr>
            <a:normAutofit/>
          </a:bodyPr>
          <a:lstStyle/>
          <a:p>
            <a:r>
              <a:rPr lang="en-US" dirty="0">
                <a:latin typeface="Georgia"/>
              </a:rPr>
              <a:t>FWISD Vital Link</a:t>
            </a:r>
            <a:br>
              <a:rPr lang="en-US" dirty="0"/>
            </a:br>
            <a:r>
              <a:rPr lang="en-US" dirty="0">
                <a:latin typeface="Georgia"/>
              </a:rPr>
              <a:t>Capstone Partnerships</a:t>
            </a:r>
          </a:p>
        </p:txBody>
      </p:sp>
    </p:spTree>
    <p:extLst>
      <p:ext uri="{BB962C8B-B14F-4D97-AF65-F5344CB8AC3E}">
        <p14:creationId xmlns:p14="http://schemas.microsoft.com/office/powerpoint/2010/main" val="428654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97EF-E5FE-CE4A-8D30-6F4B27240033}"/>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2BF4955-67D7-2448-9647-8A50F7B1252F}"/>
              </a:ext>
            </a:extLst>
          </p:cNvPr>
          <p:cNvSpPr>
            <a:spLocks noGrp="1"/>
          </p:cNvSpPr>
          <p:nvPr>
            <p:ph idx="1"/>
          </p:nvPr>
        </p:nvSpPr>
        <p:spPr/>
        <p:txBody>
          <a:bodyPr vert="horz" lIns="91440" tIns="45720" rIns="91440" bIns="45720" rtlCol="0" anchor="t">
            <a:normAutofit/>
          </a:bodyPr>
          <a:lstStyle/>
          <a:p>
            <a:pPr marL="571500" indent="-571500">
              <a:buAutoNum type="romanUcPeriod"/>
            </a:pPr>
            <a:r>
              <a:rPr lang="en-US" dirty="0">
                <a:latin typeface="Arial Narrow" panose="020B0606020202030204" pitchFamily="34" charset="0"/>
              </a:rPr>
              <a:t>What is Vital Link</a:t>
            </a:r>
          </a:p>
          <a:p>
            <a:pPr marL="571500" indent="-571500">
              <a:buAutoNum type="romanUcPeriod"/>
            </a:pPr>
            <a:r>
              <a:rPr lang="en-US" dirty="0">
                <a:latin typeface="Arial Narrow" panose="020B0606020202030204" pitchFamily="34" charset="0"/>
              </a:rPr>
              <a:t>2021-2022 Student Capstone Experience Initiative</a:t>
            </a:r>
            <a:endParaRPr lang="en-US" dirty="0">
              <a:latin typeface="Arial Narrow" panose="020B0606020202030204" pitchFamily="34" charset="0"/>
              <a:cs typeface="Calibri"/>
            </a:endParaRPr>
          </a:p>
          <a:p>
            <a:pPr marL="571500" indent="-571500">
              <a:buAutoNum type="romanUcPeriod"/>
            </a:pPr>
            <a:r>
              <a:rPr lang="en-US" dirty="0">
                <a:latin typeface="Arial Narrow" panose="020B0606020202030204" pitchFamily="34" charset="0"/>
                <a:cs typeface="Calibri"/>
              </a:rPr>
              <a:t>Programs of Study by Campus</a:t>
            </a:r>
          </a:p>
          <a:p>
            <a:pPr marL="571500" indent="-571500">
              <a:buAutoNum type="romanUcPeriod"/>
            </a:pPr>
            <a:r>
              <a:rPr lang="en-US" dirty="0">
                <a:latin typeface="Arial Narrow" panose="020B0606020202030204" pitchFamily="34" charset="0"/>
                <a:cs typeface="Calibri"/>
              </a:rPr>
              <a:t>Capstone Overview and Timeline</a:t>
            </a:r>
            <a:endParaRPr lang="en-US" dirty="0">
              <a:latin typeface="Arial Narrow" panose="020B0606020202030204" pitchFamily="34" charset="0"/>
            </a:endParaRPr>
          </a:p>
          <a:p>
            <a:pPr marL="571500" indent="-571500">
              <a:buAutoNum type="romanUcPeriod"/>
            </a:pPr>
            <a:r>
              <a:rPr lang="en-US" dirty="0">
                <a:latin typeface="Arial Narrow" panose="020B0606020202030204" pitchFamily="34" charset="0"/>
              </a:rPr>
              <a:t>Industry Partnership Q&amp;A and Support</a:t>
            </a:r>
            <a:endParaRPr lang="en-US" dirty="0">
              <a:latin typeface="Arial Narrow" panose="020B0606020202030204" pitchFamily="34" charset="0"/>
              <a:cs typeface="Calibri" panose="020F0502020204030204"/>
            </a:endParaRPr>
          </a:p>
          <a:p>
            <a:pPr marL="571500" indent="-571500">
              <a:buAutoNum type="romanUcPeriod"/>
            </a:pPr>
            <a:r>
              <a:rPr lang="en-US" dirty="0">
                <a:latin typeface="Arial Narrow" panose="020B0606020202030204" pitchFamily="34" charset="0"/>
              </a:rPr>
              <a:t>Next Steps</a:t>
            </a:r>
            <a:endParaRPr lang="en-US" dirty="0">
              <a:latin typeface="Arial Narrow" panose="020B0606020202030204" pitchFamily="34" charset="0"/>
              <a:cs typeface="Calibri" panose="020F0502020204030204"/>
            </a:endParaRPr>
          </a:p>
          <a:p>
            <a:pPr marL="571500" indent="-571500">
              <a:buAutoNum type="romanUcPeriod"/>
            </a:pPr>
            <a:endParaRPr lang="en-US" dirty="0"/>
          </a:p>
          <a:p>
            <a:pPr marL="571500" indent="-571500">
              <a:buAutoNum type="romanUcPeriod"/>
            </a:pPr>
            <a:endParaRPr lang="en-US" dirty="0"/>
          </a:p>
          <a:p>
            <a:pPr marL="571500" indent="-571500">
              <a:buAutoNum type="romanUcPeriod"/>
            </a:pPr>
            <a:endParaRPr lang="en-US" dirty="0">
              <a:cs typeface="Calibri"/>
            </a:endParaRPr>
          </a:p>
          <a:p>
            <a:pPr marL="571500" indent="-571500">
              <a:buAutoNum type="romanUcPeriod"/>
            </a:pPr>
            <a:endParaRPr lang="en-US" dirty="0">
              <a:cs typeface="Calibri"/>
            </a:endParaRPr>
          </a:p>
        </p:txBody>
      </p:sp>
    </p:spTree>
    <p:extLst>
      <p:ext uri="{BB962C8B-B14F-4D97-AF65-F5344CB8AC3E}">
        <p14:creationId xmlns:p14="http://schemas.microsoft.com/office/powerpoint/2010/main" val="308282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07A26F-CE6A-4AEA-A53E-8A29BA2B0BE5}"/>
              </a:ext>
            </a:extLst>
          </p:cNvPr>
          <p:cNvPicPr>
            <a:picLocks noChangeAspect="1"/>
          </p:cNvPicPr>
          <p:nvPr/>
        </p:nvPicPr>
        <p:blipFill rotWithShape="1">
          <a:blip r:embed="rId2"/>
          <a:srcRect l="1463" t="-2603" r="-21676" b="24335"/>
          <a:stretch/>
        </p:blipFill>
        <p:spPr>
          <a:xfrm>
            <a:off x="6411684" y="350268"/>
            <a:ext cx="5451627" cy="1561749"/>
          </a:xfrm>
          <a:prstGeom prst="rect">
            <a:avLst/>
          </a:prstGeom>
        </p:spPr>
      </p:pic>
      <p:cxnSp>
        <p:nvCxnSpPr>
          <p:cNvPr id="36"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A20C3B2-500B-4EE2-8D1D-83096E1F5D59}"/>
              </a:ext>
            </a:extLst>
          </p:cNvPr>
          <p:cNvSpPr>
            <a:spLocks noGrp="1"/>
          </p:cNvSpPr>
          <p:nvPr>
            <p:ph type="body" idx="1"/>
          </p:nvPr>
        </p:nvSpPr>
        <p:spPr>
          <a:xfrm>
            <a:off x="725386" y="2551477"/>
            <a:ext cx="11110836" cy="3336202"/>
          </a:xfrm>
        </p:spPr>
        <p:txBody>
          <a:bodyPr spcFirstLastPara="1" vert="horz" lIns="0" tIns="45720" rIns="0" bIns="45720" rtlCol="0" anchorCtr="0">
            <a:normAutofit lnSpcReduction="10000"/>
          </a:bodyPr>
          <a:lstStyle/>
          <a:p>
            <a:pPr fontAlgn="base">
              <a:lnSpc>
                <a:spcPct val="110000"/>
              </a:lnSpc>
            </a:pPr>
            <a:r>
              <a:rPr lang="en-US" sz="2800" b="1" cap="all" dirty="0">
                <a:solidFill>
                  <a:schemeClr val="accent6"/>
                </a:solidFill>
                <a:latin typeface="Gill Sans MT" panose="020B0502020104020203" pitchFamily="34" charset="0"/>
              </a:rPr>
              <a:t>MISSON</a:t>
            </a:r>
            <a:r>
              <a:rPr lang="en-US" sz="2800" dirty="0">
                <a:solidFill>
                  <a:srgbClr val="0E4B54"/>
                </a:solidFill>
                <a:latin typeface="Gill Sans MT" panose="020B0502020104020203" pitchFamily="34" charset="0"/>
              </a:rPr>
              <a:t>​</a:t>
            </a:r>
          </a:p>
          <a:p>
            <a:pPr fontAlgn="base">
              <a:lnSpc>
                <a:spcPct val="110000"/>
              </a:lnSpc>
            </a:pPr>
            <a:r>
              <a:rPr lang="en-US" sz="2200" i="1" dirty="0">
                <a:solidFill>
                  <a:schemeClr val="bg2">
                    <a:lumMod val="50000"/>
                  </a:schemeClr>
                </a:solidFill>
                <a:latin typeface="Georgia" panose="02040502050405020303" pitchFamily="18" charset="0"/>
              </a:rPr>
              <a:t>Preparing all students for success in college, career and community leadership.​</a:t>
            </a:r>
          </a:p>
          <a:p>
            <a:pPr fontAlgn="base"/>
            <a:r>
              <a:rPr lang="en-US" dirty="0">
                <a:solidFill>
                  <a:srgbClr val="57A7B5"/>
                </a:solidFill>
              </a:rPr>
              <a:t>​</a:t>
            </a:r>
            <a:endParaRPr lang="en-US" sz="2800" dirty="0">
              <a:solidFill>
                <a:schemeClr val="bg2">
                  <a:lumMod val="50000"/>
                </a:schemeClr>
              </a:solidFill>
              <a:latin typeface="Gill Sans MT" panose="020B0502020104020203" pitchFamily="34" charset="0"/>
            </a:endParaRPr>
          </a:p>
          <a:p>
            <a:pPr fontAlgn="base">
              <a:lnSpc>
                <a:spcPct val="110000"/>
              </a:lnSpc>
            </a:pPr>
            <a:r>
              <a:rPr lang="en-US" sz="2800" b="1" cap="all" dirty="0">
                <a:solidFill>
                  <a:schemeClr val="accent6"/>
                </a:solidFill>
                <a:latin typeface="Gill Sans MT" panose="020B0502020104020203" pitchFamily="34" charset="0"/>
              </a:rPr>
              <a:t>VISION</a:t>
            </a:r>
            <a:r>
              <a:rPr lang="en-US" sz="2200" dirty="0">
                <a:solidFill>
                  <a:schemeClr val="bg2">
                    <a:lumMod val="50000"/>
                  </a:schemeClr>
                </a:solidFill>
              </a:rPr>
              <a:t>​</a:t>
            </a:r>
          </a:p>
          <a:p>
            <a:pPr fontAlgn="base">
              <a:lnSpc>
                <a:spcPct val="150000"/>
              </a:lnSpc>
            </a:pPr>
            <a:r>
              <a:rPr lang="en-US" sz="2200" i="1" dirty="0">
                <a:solidFill>
                  <a:schemeClr val="bg2">
                    <a:lumMod val="50000"/>
                  </a:schemeClr>
                </a:solidFill>
                <a:latin typeface="Georgia" panose="02040502050405020303" pitchFamily="18" charset="0"/>
              </a:rPr>
              <a:t>All Fort Worth ISD Career and Technical Education students will achieve personal success in their academic and chosen program of study to ultimately obtain their career objectives as working and contributing citizens of society​</a:t>
            </a:r>
          </a:p>
          <a:p>
            <a:pPr marL="608965" indent="-228600">
              <a:spcAft>
                <a:spcPts val="600"/>
              </a:spcAft>
              <a:buClr>
                <a:schemeClr val="accent1"/>
              </a:buClr>
              <a:buSzPct val="110000"/>
              <a:buFont typeface="Calibri" panose="020F0502020204030204" pitchFamily="34" charset="0"/>
              <a:buChar char="•"/>
            </a:pPr>
            <a:endParaRPr lang="en-US" dirty="0">
              <a:solidFill>
                <a:srgbClr val="57A7B5"/>
              </a:solidFill>
              <a:latin typeface="+mn-lt"/>
              <a:ea typeface="+mn-ea"/>
              <a:cs typeface="+mn-cs"/>
            </a:endParaRPr>
          </a:p>
        </p:txBody>
      </p:sp>
      <p:sp>
        <p:nvSpPr>
          <p:cNvPr id="38"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202522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ED0828-89D0-C74F-B26A-D04FEDC75DB9}"/>
              </a:ext>
            </a:extLst>
          </p:cNvPr>
          <p:cNvSpPr/>
          <p:nvPr/>
        </p:nvSpPr>
        <p:spPr>
          <a:xfrm>
            <a:off x="838200" y="1960839"/>
            <a:ext cx="10317481" cy="3265766"/>
          </a:xfrm>
          <a:prstGeom prst="rect">
            <a:avLst/>
          </a:prstGeom>
        </p:spPr>
        <p:txBody>
          <a:bodyPr wrap="square">
            <a:spAutoFit/>
          </a:bodyPr>
          <a:lstStyle/>
          <a:p>
            <a:pPr marL="135464" marR="0" lvl="0" indent="0" algn="l" defTabSz="914400" rtl="0" eaLnBrk="1" fontAlgn="base"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The FWISD Office of Innovation is undergoing a series of cradle-to-career initiatives to redesign, transform and revitalize local schools.</a:t>
            </a:r>
          </a:p>
          <a:p>
            <a:pPr marL="135464" marR="0" lvl="0" indent="0" algn="l" defTabSz="914400" rtl="0" eaLnBrk="1" fontAlgn="base"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135464" marR="0" lvl="0" indent="0" algn="l" defTabSz="914400" rtl="0" eaLnBrk="1" fontAlgn="base"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One of those initiatives is the refreshed and expanded </a:t>
            </a:r>
            <a:r>
              <a:rPr kumimoji="0" lang="en-US" sz="2000" b="0"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Narrow" panose="020B0604020202020204" pitchFamily="34" charset="0"/>
              </a:rPr>
              <a:t>Vital Link – Connecting Students to Careers</a:t>
            </a:r>
            <a:r>
              <a:rPr kumimoji="0" lang="en-US" sz="2000" b="0" i="0" u="none" strike="noStrike" kern="1200" cap="none" spc="0" normalizeH="0" baseline="0" noProof="0" dirty="0">
                <a:ln>
                  <a:noFill/>
                </a:ln>
                <a:solidFill>
                  <a:srgbClr val="E7E6E6">
                    <a:lumMod val="25000"/>
                  </a:srgbClr>
                </a:solidFill>
                <a:effectLst/>
                <a:uLnTx/>
                <a:uFillTx/>
                <a:latin typeface="Arial Narrow" panose="020B0604020202020204" pitchFamily="34" charset="0"/>
                <a:ea typeface="+mn-ea"/>
                <a:cs typeface="Arial Narrow" panose="020B0604020202020204" pitchFamily="34" charset="0"/>
              </a:rPr>
              <a:t>. </a:t>
            </a:r>
            <a:br>
              <a:rPr kumimoji="0" lang="en-US" sz="2000" b="0" i="0" u="none" strike="noStrike" kern="1200" cap="none" spc="0" normalizeH="0" baseline="0" noProof="0" dirty="0">
                <a:ln>
                  <a:noFill/>
                </a:ln>
                <a:solidFill>
                  <a:srgbClr val="E7E6E6">
                    <a:lumMod val="25000"/>
                  </a:srgbClr>
                </a:solidFill>
                <a:effectLst/>
                <a:uLnTx/>
                <a:uFillTx/>
                <a:latin typeface="Arial Narrow" panose="020B0604020202020204" pitchFamily="34" charset="0"/>
                <a:ea typeface="+mn-ea"/>
                <a:cs typeface="Arial Narrow"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Vital Link is a unique business and education partnership program with a numerous engagement opportunities. It is designed to support student College and Career Awareness, Exploration, and Real World Application, ultimately satisfying Fort Worth’s need for talent development, attraction, and retention.</a:t>
            </a:r>
          </a:p>
        </p:txBody>
      </p:sp>
      <p:sp>
        <p:nvSpPr>
          <p:cNvPr id="2" name="Title 1">
            <a:extLst>
              <a:ext uri="{FF2B5EF4-FFF2-40B4-BE49-F238E27FC236}">
                <a16:creationId xmlns:a16="http://schemas.microsoft.com/office/drawing/2014/main" id="{9CB89249-4A82-4BB3-88E4-9F61E3A06DFD}"/>
              </a:ext>
            </a:extLst>
          </p:cNvPr>
          <p:cNvSpPr>
            <a:spLocks noGrp="1"/>
          </p:cNvSpPr>
          <p:nvPr>
            <p:ph type="title"/>
          </p:nvPr>
        </p:nvSpPr>
        <p:spPr/>
        <p:txBody>
          <a:bodyPr/>
          <a:lstStyle/>
          <a:p>
            <a:r>
              <a:rPr lang="en-US" dirty="0"/>
              <a:t>What is Vital Link</a:t>
            </a:r>
          </a:p>
        </p:txBody>
      </p:sp>
    </p:spTree>
    <p:extLst>
      <p:ext uri="{BB962C8B-B14F-4D97-AF65-F5344CB8AC3E}">
        <p14:creationId xmlns:p14="http://schemas.microsoft.com/office/powerpoint/2010/main" val="131179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F315-B6C4-44AF-B046-E8EE4B9F1A8B}"/>
              </a:ext>
            </a:extLst>
          </p:cNvPr>
          <p:cNvSpPr>
            <a:spLocks noGrp="1"/>
          </p:cNvSpPr>
          <p:nvPr>
            <p:ph type="title"/>
          </p:nvPr>
        </p:nvSpPr>
        <p:spPr>
          <a:xfrm>
            <a:off x="354530" y="365125"/>
            <a:ext cx="11482939" cy="866909"/>
          </a:xfrm>
        </p:spPr>
        <p:txBody>
          <a:bodyPr>
            <a:noAutofit/>
          </a:bodyPr>
          <a:lstStyle/>
          <a:p>
            <a:pPr algn="ctr"/>
            <a:r>
              <a:rPr lang="en-US" sz="4000" dirty="0"/>
              <a:t>Vital Link Capstone Experience Initiative</a:t>
            </a:r>
            <a:endParaRPr lang="en-US" sz="4000" dirty="0">
              <a:latin typeface="Georgia"/>
            </a:endParaRPr>
          </a:p>
        </p:txBody>
      </p:sp>
      <p:sp>
        <p:nvSpPr>
          <p:cNvPr id="4" name="Content Placeholder 3">
            <a:extLst>
              <a:ext uri="{FF2B5EF4-FFF2-40B4-BE49-F238E27FC236}">
                <a16:creationId xmlns:a16="http://schemas.microsoft.com/office/drawing/2014/main" id="{3AC48829-D9EA-4A01-8D41-5A2A386CEA53}"/>
              </a:ext>
            </a:extLst>
          </p:cNvPr>
          <p:cNvSpPr>
            <a:spLocks noGrp="1"/>
          </p:cNvSpPr>
          <p:nvPr>
            <p:ph idx="1"/>
          </p:nvPr>
        </p:nvSpPr>
        <p:spPr>
          <a:xfrm>
            <a:off x="781015" y="1357162"/>
            <a:ext cx="10839635" cy="4785566"/>
          </a:xfrm>
        </p:spPr>
        <p:txBody>
          <a:bodyPr vert="horz" lIns="91440" tIns="45720" rIns="91440" bIns="45720" rtlCol="0" anchor="t">
            <a:normAutofit fontScale="77500" lnSpcReduction="20000"/>
          </a:bodyPr>
          <a:lstStyle/>
          <a:p>
            <a:pPr marL="0" indent="0" algn="ctr">
              <a:buNone/>
            </a:pPr>
            <a:r>
              <a:rPr lang="en-US" sz="2600" dirty="0">
                <a:latin typeface="Arial Narrow" panose="020B0606020202030204" pitchFamily="34" charset="0"/>
              </a:rPr>
              <a:t>Our </a:t>
            </a:r>
            <a:r>
              <a:rPr lang="en-US" sz="2600" b="1" dirty="0">
                <a:latin typeface="Arial Narrow" panose="020B0606020202030204" pitchFamily="34" charset="0"/>
              </a:rPr>
              <a:t>goal is to increase our senior capstone offerings</a:t>
            </a:r>
            <a:r>
              <a:rPr lang="en-US" sz="2600" dirty="0">
                <a:latin typeface="Arial Narrow" panose="020B0606020202030204" pitchFamily="34" charset="0"/>
              </a:rPr>
              <a:t> across our programs, and are seeking partnerships for our students to receive the following on the job experience and technical training:</a:t>
            </a:r>
          </a:p>
          <a:p>
            <a:r>
              <a:rPr lang="en-US" sz="2600" dirty="0">
                <a:latin typeface="Arial Narrow" panose="020B0606020202030204" pitchFamily="34" charset="0"/>
                <a:ea typeface="+mn-lt"/>
                <a:cs typeface="+mn-lt"/>
              </a:rPr>
              <a:t>Specifically in  </a:t>
            </a:r>
            <a:r>
              <a:rPr lang="en-US" sz="2600" b="1" dirty="0">
                <a:latin typeface="Arial Narrow" panose="020B0606020202030204" pitchFamily="34" charset="0"/>
                <a:ea typeface="+mn-lt"/>
                <a:cs typeface="+mn-lt"/>
              </a:rPr>
              <a:t>S</a:t>
            </a:r>
            <a:r>
              <a:rPr lang="en-US" sz="2600" dirty="0">
                <a:latin typeface="Arial Narrow" panose="020B0606020202030204" pitchFamily="34" charset="0"/>
                <a:ea typeface="+mn-lt"/>
                <a:cs typeface="+mn-lt"/>
              </a:rPr>
              <a:t>cience, </a:t>
            </a:r>
            <a:r>
              <a:rPr lang="en-US" sz="2600" b="1" dirty="0">
                <a:latin typeface="Arial Narrow" panose="020B0606020202030204" pitchFamily="34" charset="0"/>
                <a:ea typeface="+mn-lt"/>
                <a:cs typeface="+mn-lt"/>
              </a:rPr>
              <a:t>T</a:t>
            </a:r>
            <a:r>
              <a:rPr lang="en-US" sz="2600" dirty="0">
                <a:latin typeface="Arial Narrow" panose="020B0606020202030204" pitchFamily="34" charset="0"/>
                <a:ea typeface="+mn-lt"/>
                <a:cs typeface="+mn-lt"/>
              </a:rPr>
              <a:t>echnology, </a:t>
            </a:r>
            <a:r>
              <a:rPr lang="en-US" sz="2600" b="1" dirty="0">
                <a:latin typeface="Arial Narrow" panose="020B0606020202030204" pitchFamily="34" charset="0"/>
                <a:ea typeface="+mn-lt"/>
                <a:cs typeface="+mn-lt"/>
              </a:rPr>
              <a:t>E</a:t>
            </a:r>
            <a:r>
              <a:rPr lang="en-US" sz="2600" dirty="0">
                <a:latin typeface="Arial Narrow" panose="020B0606020202030204" pitchFamily="34" charset="0"/>
                <a:ea typeface="+mn-lt"/>
                <a:cs typeface="+mn-lt"/>
              </a:rPr>
              <a:t>ngineering &amp; </a:t>
            </a:r>
            <a:r>
              <a:rPr lang="en-US" sz="2600" b="1" dirty="0">
                <a:latin typeface="Arial Narrow" panose="020B0606020202030204" pitchFamily="34" charset="0"/>
                <a:ea typeface="+mn-lt"/>
                <a:cs typeface="+mn-lt"/>
              </a:rPr>
              <a:t>M</a:t>
            </a:r>
            <a:r>
              <a:rPr lang="en-US" sz="2600" dirty="0">
                <a:latin typeface="Arial Narrow" panose="020B0606020202030204" pitchFamily="34" charset="0"/>
                <a:ea typeface="+mn-lt"/>
                <a:cs typeface="+mn-lt"/>
              </a:rPr>
              <a:t>ath areas</a:t>
            </a:r>
          </a:p>
          <a:p>
            <a:pPr marL="457200" lvl="1" indent="0">
              <a:buNone/>
            </a:pPr>
            <a:endParaRPr lang="en-US" sz="2600" dirty="0">
              <a:latin typeface="Arial Narrow" panose="020B0606020202030204" pitchFamily="34" charset="0"/>
              <a:ea typeface="+mn-lt"/>
              <a:cs typeface="+mn-lt"/>
            </a:endParaRPr>
          </a:p>
          <a:p>
            <a:r>
              <a:rPr lang="en-US" sz="2600" dirty="0">
                <a:latin typeface="Arial Narrow" panose="020B0606020202030204" pitchFamily="34" charset="0"/>
                <a:ea typeface="+mn-lt"/>
                <a:cs typeface="+mn-lt"/>
              </a:rPr>
              <a:t>Currently seeking partners for Capstone Experiences to begin FALL 2021:</a:t>
            </a:r>
            <a:br>
              <a:rPr lang="en-US" sz="2600" dirty="0">
                <a:latin typeface="Arial Narrow" panose="020B0606020202030204" pitchFamily="34" charset="0"/>
                <a:ea typeface="+mn-lt"/>
                <a:cs typeface="+mn-lt"/>
              </a:rPr>
            </a:br>
            <a:endParaRPr lang="en-US" sz="2600" dirty="0">
              <a:latin typeface="Arial Narrow" panose="020B0606020202030204" pitchFamily="34" charset="0"/>
              <a:ea typeface="+mn-lt"/>
              <a:cs typeface="+mn-lt"/>
            </a:endParaRPr>
          </a:p>
          <a:p>
            <a:pPr marL="914400" lvl="2" indent="0">
              <a:buNone/>
            </a:pPr>
            <a:r>
              <a:rPr lang="en-US" sz="2300" b="1" dirty="0">
                <a:solidFill>
                  <a:srgbClr val="73A8A9"/>
                </a:solidFill>
                <a:latin typeface="Arial Narrow" panose="020B0606020202030204" pitchFamily="34" charset="0"/>
                <a:ea typeface="+mn-lt"/>
                <a:cs typeface="+mn-lt"/>
              </a:rPr>
              <a:t>Internships:</a:t>
            </a:r>
            <a:r>
              <a:rPr lang="en-US" sz="2300" b="1" dirty="0">
                <a:latin typeface="Arial Narrow" panose="020B0606020202030204" pitchFamily="34" charset="0"/>
                <a:ea typeface="+mn-lt"/>
                <a:cs typeface="+mn-lt"/>
              </a:rPr>
              <a:t> </a:t>
            </a:r>
            <a:r>
              <a:rPr lang="en-US" sz="2300" dirty="0">
                <a:latin typeface="Arial Narrow" panose="020B0606020202030204" pitchFamily="34" charset="0"/>
                <a:ea typeface="+mn-lt"/>
                <a:cs typeface="+mn-lt"/>
              </a:rPr>
              <a:t>Onsite/Virtual/Blended with the industry partner where students are practicing their skills</a:t>
            </a:r>
          </a:p>
          <a:p>
            <a:pPr lvl="2" fontAlgn="base"/>
            <a:r>
              <a:rPr lang="en-US" sz="2300" dirty="0">
                <a:latin typeface="Arial Narrow" panose="020B0606020202030204" pitchFamily="34" charset="0"/>
              </a:rPr>
              <a:t>Onsite/Virtual/Hybrid</a:t>
            </a:r>
          </a:p>
          <a:p>
            <a:pPr lvl="2" fontAlgn="base"/>
            <a:r>
              <a:rPr lang="en-US" sz="2300" dirty="0">
                <a:latin typeface="Arial Narrow" panose="020B0606020202030204" pitchFamily="34" charset="0"/>
              </a:rPr>
              <a:t>Experiences can be Paid and Unpaid</a:t>
            </a:r>
          </a:p>
          <a:p>
            <a:pPr lvl="2" fontAlgn="base"/>
            <a:r>
              <a:rPr lang="en-US" sz="2300" dirty="0">
                <a:latin typeface="Arial Narrow" panose="020B0606020202030204" pitchFamily="34" charset="0"/>
              </a:rPr>
              <a:t>Paid - minimum 10 hours per week </a:t>
            </a:r>
          </a:p>
          <a:p>
            <a:pPr lvl="2" fontAlgn="base"/>
            <a:r>
              <a:rPr lang="en-US" sz="2300" dirty="0">
                <a:latin typeface="Arial Narrow" panose="020B0606020202030204" pitchFamily="34" charset="0"/>
              </a:rPr>
              <a:t>Unpaid - time commitment varies on partner availability </a:t>
            </a:r>
          </a:p>
          <a:p>
            <a:pPr lvl="2" fontAlgn="base"/>
            <a:r>
              <a:rPr lang="en-US" sz="2300" dirty="0">
                <a:latin typeface="Arial Narrow" panose="020B0606020202030204" pitchFamily="34" charset="0"/>
              </a:rPr>
              <a:t>Department rotations, shadowing, after school apprenticeship, clinicals, etc.</a:t>
            </a:r>
            <a:br>
              <a:rPr lang="en-US" sz="2300" dirty="0">
                <a:latin typeface="Arial Narrow" panose="020B0606020202030204" pitchFamily="34" charset="0"/>
                <a:ea typeface="+mn-lt"/>
                <a:cs typeface="+mn-lt"/>
              </a:rPr>
            </a:br>
            <a:endParaRPr lang="en-US" sz="2300" dirty="0">
              <a:latin typeface="Arial Narrow" panose="020B0606020202030204" pitchFamily="34" charset="0"/>
              <a:ea typeface="+mn-lt"/>
              <a:cs typeface="+mn-lt"/>
            </a:endParaRPr>
          </a:p>
          <a:p>
            <a:pPr marL="914400" lvl="2" indent="0">
              <a:buNone/>
            </a:pPr>
            <a:r>
              <a:rPr lang="en-US" sz="2300" b="1" dirty="0">
                <a:solidFill>
                  <a:srgbClr val="73A8A9"/>
                </a:solidFill>
                <a:latin typeface="Arial Narrow" panose="020B0606020202030204" pitchFamily="34" charset="0"/>
                <a:ea typeface="+mn-lt"/>
                <a:cs typeface="+mn-lt"/>
              </a:rPr>
              <a:t>Project Based Research:</a:t>
            </a:r>
            <a:r>
              <a:rPr lang="en-US" sz="2300" b="1" dirty="0">
                <a:latin typeface="Arial Narrow" panose="020B0606020202030204" pitchFamily="34" charset="0"/>
                <a:ea typeface="+mn-lt"/>
                <a:cs typeface="+mn-lt"/>
              </a:rPr>
              <a:t> </a:t>
            </a:r>
            <a:r>
              <a:rPr lang="en-US" sz="2300" dirty="0">
                <a:latin typeface="Arial Narrow" panose="020B0606020202030204" pitchFamily="34" charset="0"/>
                <a:ea typeface="+mn-lt"/>
                <a:cs typeface="+mn-lt"/>
              </a:rPr>
              <a:t>At the campus/virtual/blended, students</a:t>
            </a:r>
            <a:r>
              <a:rPr lang="en-US" sz="2300" b="1" dirty="0">
                <a:latin typeface="Arial Narrow" panose="020B0606020202030204" pitchFamily="34" charset="0"/>
                <a:ea typeface="+mn-lt"/>
                <a:cs typeface="+mn-lt"/>
              </a:rPr>
              <a:t> </a:t>
            </a:r>
            <a:r>
              <a:rPr lang="en-US" sz="2300" dirty="0">
                <a:latin typeface="Arial Narrow" panose="020B0606020202030204" pitchFamily="34" charset="0"/>
                <a:ea typeface="+mn-lt"/>
                <a:cs typeface="+mn-lt"/>
              </a:rPr>
              <a:t>tackle a real world, work-related problem</a:t>
            </a:r>
          </a:p>
          <a:p>
            <a:pPr lvl="2" fontAlgn="base"/>
            <a:r>
              <a:rPr lang="en-US" sz="2300" dirty="0">
                <a:latin typeface="Arial Narrow" panose="020B0606020202030204" pitchFamily="34" charset="0"/>
              </a:rPr>
              <a:t>Onsite/Virtual/Hybrid</a:t>
            </a:r>
          </a:p>
          <a:p>
            <a:pPr lvl="2" fontAlgn="base"/>
            <a:r>
              <a:rPr lang="en-US" sz="2300" dirty="0">
                <a:latin typeface="Arial Narrow" panose="020B0606020202030204" pitchFamily="34" charset="0"/>
              </a:rPr>
              <a:t>Unpaid </a:t>
            </a:r>
          </a:p>
          <a:p>
            <a:pPr lvl="2" fontAlgn="base"/>
            <a:r>
              <a:rPr lang="en-US" sz="2300" dirty="0">
                <a:latin typeface="Arial Narrow" panose="020B0606020202030204" pitchFamily="34" charset="0"/>
              </a:rPr>
              <a:t>Time commitment varies on partner availability </a:t>
            </a:r>
          </a:p>
          <a:p>
            <a:pPr lvl="2" fontAlgn="base"/>
            <a:r>
              <a:rPr lang="en-US" sz="2300" dirty="0">
                <a:latin typeface="Arial Narrow" panose="020B0606020202030204" pitchFamily="34" charset="0"/>
              </a:rPr>
              <a:t>Mentorship, Entrepreneurship, Service Learning, </a:t>
            </a:r>
            <a:r>
              <a:rPr lang="en-US" sz="2300" dirty="0" err="1">
                <a:latin typeface="Arial Narrow" panose="020B0606020202030204" pitchFamily="34" charset="0"/>
              </a:rPr>
              <a:t>etc</a:t>
            </a:r>
            <a:r>
              <a:rPr lang="en-US" sz="2300" dirty="0">
                <a:latin typeface="Arial Narrow" panose="020B0606020202030204" pitchFamily="34" charset="0"/>
              </a:rPr>
              <a:t>…</a:t>
            </a:r>
          </a:p>
          <a:p>
            <a:pPr lvl="3"/>
            <a:endParaRPr lang="en-US" dirty="0">
              <a:solidFill>
                <a:srgbClr val="000000"/>
              </a:solidFill>
              <a:latin typeface="Arial Narrow" panose="020B0606020202030204" pitchFamily="34" charset="0"/>
              <a:ea typeface="+mn-lt"/>
              <a:cs typeface="+mn-lt"/>
            </a:endParaRPr>
          </a:p>
        </p:txBody>
      </p:sp>
    </p:spTree>
    <p:extLst>
      <p:ext uri="{BB962C8B-B14F-4D97-AF65-F5344CB8AC3E}">
        <p14:creationId xmlns:p14="http://schemas.microsoft.com/office/powerpoint/2010/main" val="3513517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Diagram&#10;&#10;Description automatically generated">
            <a:extLst>
              <a:ext uri="{FF2B5EF4-FFF2-40B4-BE49-F238E27FC236}">
                <a16:creationId xmlns:a16="http://schemas.microsoft.com/office/drawing/2014/main" id="{DBB78A90-C68D-4987-B263-DC7C070B1AC1}"/>
              </a:ext>
            </a:extLst>
          </p:cNvPr>
          <p:cNvPicPr>
            <a:picLocks noGrp="1" noChangeAspect="1"/>
          </p:cNvPicPr>
          <p:nvPr>
            <p:ph idx="1"/>
          </p:nvPr>
        </p:nvPicPr>
        <p:blipFill rotWithShape="1">
          <a:blip r:embed="rId3"/>
          <a:srcRect b="1765"/>
          <a:stretch/>
        </p:blipFill>
        <p:spPr>
          <a:xfrm>
            <a:off x="20" y="1282"/>
            <a:ext cx="12191980" cy="6856718"/>
          </a:xfrm>
          <a:prstGeom prst="rect">
            <a:avLst/>
          </a:prstGeom>
        </p:spPr>
      </p:pic>
    </p:spTree>
    <p:extLst>
      <p:ext uri="{BB962C8B-B14F-4D97-AF65-F5344CB8AC3E}">
        <p14:creationId xmlns:p14="http://schemas.microsoft.com/office/powerpoint/2010/main" val="4087226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F315-B6C4-44AF-B046-E8EE4B9F1A8B}"/>
              </a:ext>
            </a:extLst>
          </p:cNvPr>
          <p:cNvSpPr>
            <a:spLocks noGrp="1"/>
          </p:cNvSpPr>
          <p:nvPr>
            <p:ph type="title"/>
          </p:nvPr>
        </p:nvSpPr>
        <p:spPr>
          <a:xfrm>
            <a:off x="838200" y="365125"/>
            <a:ext cx="10515600" cy="1124280"/>
          </a:xfrm>
        </p:spPr>
        <p:txBody>
          <a:bodyPr vert="horz" lIns="91440" tIns="45720" rIns="91440" bIns="45720" rtlCol="0" anchor="ctr">
            <a:noAutofit/>
          </a:bodyPr>
          <a:lstStyle/>
          <a:p>
            <a:pPr algn="ctr"/>
            <a:r>
              <a:rPr lang="en-US" sz="3200" dirty="0">
                <a:solidFill>
                  <a:srgbClr val="D95555"/>
                </a:solidFill>
                <a:latin typeface="Georgia"/>
              </a:rPr>
              <a:t>2021-2022 REVISED</a:t>
            </a:r>
            <a:br>
              <a:rPr lang="en-US" sz="3200" dirty="0">
                <a:latin typeface="Georgia"/>
              </a:rPr>
            </a:br>
            <a:r>
              <a:rPr lang="en-US" sz="3200" dirty="0">
                <a:latin typeface="Georgia"/>
              </a:rPr>
              <a:t>FWISD Vital Link Capstone Internship Timelines</a:t>
            </a:r>
            <a:endParaRPr lang="en-US" sz="3200" dirty="0"/>
          </a:p>
        </p:txBody>
      </p:sp>
      <p:sp>
        <p:nvSpPr>
          <p:cNvPr id="4" name="Content Placeholder 3">
            <a:extLst>
              <a:ext uri="{FF2B5EF4-FFF2-40B4-BE49-F238E27FC236}">
                <a16:creationId xmlns:a16="http://schemas.microsoft.com/office/drawing/2014/main" id="{3AC48829-D9EA-4A01-8D41-5A2A386CEA53}"/>
              </a:ext>
            </a:extLst>
          </p:cNvPr>
          <p:cNvSpPr>
            <a:spLocks noGrp="1"/>
          </p:cNvSpPr>
          <p:nvPr>
            <p:ph idx="1"/>
          </p:nvPr>
        </p:nvSpPr>
        <p:spPr>
          <a:xfrm>
            <a:off x="838200" y="1636474"/>
            <a:ext cx="10515600" cy="4142890"/>
          </a:xfrm>
        </p:spPr>
        <p:txBody>
          <a:bodyPr vert="horz" lIns="91440" tIns="45720" rIns="91440" bIns="45720" rtlCol="0" anchor="t">
            <a:noAutofit/>
          </a:bodyPr>
          <a:lstStyle/>
          <a:p>
            <a:pPr marL="0" indent="0">
              <a:buNone/>
            </a:pPr>
            <a:r>
              <a:rPr lang="en-US" sz="1600" b="1" dirty="0">
                <a:ea typeface="+mn-lt"/>
                <a:cs typeface="+mn-lt"/>
              </a:rPr>
              <a:t>FOR PAID INTERNSHIPS:</a:t>
            </a:r>
            <a:br>
              <a:rPr lang="en-US" sz="1600" b="1" dirty="0">
                <a:ea typeface="+mn-lt"/>
                <a:cs typeface="+mn-lt"/>
              </a:rPr>
            </a:br>
            <a:endParaRPr lang="en-US" sz="1600" b="1" dirty="0">
              <a:ea typeface="+mn-lt"/>
              <a:cs typeface="+mn-lt"/>
            </a:endParaRPr>
          </a:p>
          <a:p>
            <a:r>
              <a:rPr lang="en-US" sz="1600" b="1" dirty="0">
                <a:ea typeface="+mn-lt"/>
                <a:cs typeface="+mn-lt"/>
              </a:rPr>
              <a:t>APRIL</a:t>
            </a:r>
            <a:r>
              <a:rPr lang="en-US" sz="1600" b="1" dirty="0">
                <a:solidFill>
                  <a:srgbClr val="C00000"/>
                </a:solidFill>
                <a:ea typeface="+mn-lt"/>
                <a:cs typeface="+mn-lt"/>
              </a:rPr>
              <a:t>*</a:t>
            </a:r>
            <a:r>
              <a:rPr lang="en-US" sz="1600" dirty="0">
                <a:ea typeface="+mn-lt"/>
                <a:cs typeface="+mn-lt"/>
              </a:rPr>
              <a:t>: Employer publicizes positions available</a:t>
            </a:r>
            <a:endParaRPr lang="en-US" sz="1600" dirty="0"/>
          </a:p>
          <a:p>
            <a:r>
              <a:rPr lang="en-US" sz="1600" b="1" dirty="0">
                <a:ea typeface="+mn-lt"/>
                <a:cs typeface="+mn-lt"/>
              </a:rPr>
              <a:t>APRIL</a:t>
            </a:r>
            <a:r>
              <a:rPr lang="en-US" sz="1600" b="1" dirty="0">
                <a:solidFill>
                  <a:srgbClr val="C00000"/>
                </a:solidFill>
                <a:ea typeface="+mn-lt"/>
                <a:cs typeface="+mn-lt"/>
              </a:rPr>
              <a:t>*</a:t>
            </a:r>
            <a:r>
              <a:rPr lang="en-US" sz="1600" dirty="0">
                <a:ea typeface="+mn-lt"/>
                <a:cs typeface="+mn-lt"/>
              </a:rPr>
              <a:t>: Students apply to positions</a:t>
            </a:r>
            <a:endParaRPr lang="en-US" sz="1600" dirty="0"/>
          </a:p>
          <a:p>
            <a:r>
              <a:rPr lang="en-US" sz="1600" b="1" dirty="0">
                <a:ea typeface="+mn-lt"/>
                <a:cs typeface="+mn-lt"/>
              </a:rPr>
              <a:t>APRIL</a:t>
            </a:r>
            <a:r>
              <a:rPr lang="en-US" sz="1600" b="1" dirty="0">
                <a:solidFill>
                  <a:srgbClr val="C00000"/>
                </a:solidFill>
                <a:ea typeface="+mn-lt"/>
                <a:cs typeface="+mn-lt"/>
              </a:rPr>
              <a:t>*</a:t>
            </a:r>
            <a:r>
              <a:rPr lang="en-US" sz="1600" dirty="0">
                <a:ea typeface="+mn-lt"/>
                <a:cs typeface="+mn-lt"/>
              </a:rPr>
              <a:t>: Employer determines a list of students to interview for position(s) available</a:t>
            </a:r>
            <a:endParaRPr lang="en-US" sz="1600" dirty="0"/>
          </a:p>
          <a:p>
            <a:r>
              <a:rPr lang="en-US" sz="1600" b="1" dirty="0">
                <a:ea typeface="+mn-lt"/>
                <a:cs typeface="+mn-lt"/>
              </a:rPr>
              <a:t>Mid to Early May</a:t>
            </a:r>
            <a:r>
              <a:rPr lang="en-US" sz="1600" dirty="0">
                <a:ea typeface="+mn-lt"/>
                <a:cs typeface="+mn-lt"/>
              </a:rPr>
              <a:t>: Employer interviews students</a:t>
            </a:r>
            <a:endParaRPr lang="en-US" sz="1600" dirty="0"/>
          </a:p>
          <a:p>
            <a:r>
              <a:rPr lang="en-US" sz="1600" b="1" dirty="0">
                <a:ea typeface="+mn-lt"/>
                <a:cs typeface="+mn-lt"/>
              </a:rPr>
              <a:t>Early to Mid-May</a:t>
            </a:r>
            <a:r>
              <a:rPr lang="en-US" sz="1600" dirty="0">
                <a:ea typeface="+mn-lt"/>
                <a:cs typeface="+mn-lt"/>
              </a:rPr>
              <a:t>: Employer selects and contacts applicants for hire</a:t>
            </a:r>
            <a:endParaRPr lang="en-US" sz="1600" dirty="0"/>
          </a:p>
          <a:p>
            <a:r>
              <a:rPr lang="en-US" sz="1600" b="1" dirty="0">
                <a:ea typeface="+mn-lt"/>
                <a:cs typeface="+mn-lt"/>
              </a:rPr>
              <a:t>Mid to Late May</a:t>
            </a:r>
            <a:r>
              <a:rPr lang="en-US" sz="1600" dirty="0">
                <a:ea typeface="+mn-lt"/>
                <a:cs typeface="+mn-lt"/>
              </a:rPr>
              <a:t>: Employer works directly with interns to complete all hiring paperwork and action items (e.g. fingerprinting, drug screening, I-9 forms)</a:t>
            </a:r>
            <a:endParaRPr lang="en-US" sz="1600" dirty="0"/>
          </a:p>
          <a:p>
            <a:r>
              <a:rPr lang="en-US" sz="1600" b="1" dirty="0">
                <a:ea typeface="+mn-lt"/>
                <a:cs typeface="+mn-lt"/>
              </a:rPr>
              <a:t>Late May</a:t>
            </a:r>
            <a:r>
              <a:rPr lang="en-US" sz="1600" dirty="0">
                <a:ea typeface="+mn-lt"/>
                <a:cs typeface="+mn-lt"/>
              </a:rPr>
              <a:t>: Teacher informs campus of students in paid practicum for scheduling purposes</a:t>
            </a:r>
            <a:endParaRPr lang="en-US" sz="1600" dirty="0"/>
          </a:p>
          <a:p>
            <a:r>
              <a:rPr lang="en-US" sz="1600" b="1" dirty="0">
                <a:ea typeface="+mn-lt"/>
                <a:cs typeface="+mn-lt"/>
              </a:rPr>
              <a:t>Late August to Early September</a:t>
            </a:r>
            <a:r>
              <a:rPr lang="en-US" sz="1600" dirty="0">
                <a:ea typeface="+mn-lt"/>
                <a:cs typeface="+mn-lt"/>
              </a:rPr>
              <a:t>: Interns attend on-boarding day/half-day and begins regularly-scheduled intern hours thereafter</a:t>
            </a:r>
            <a:endParaRPr lang="en-US" sz="1600" dirty="0"/>
          </a:p>
          <a:p>
            <a:r>
              <a:rPr lang="en-US" sz="1600" dirty="0">
                <a:ea typeface="+mn-lt"/>
                <a:cs typeface="+mn-lt"/>
              </a:rPr>
              <a:t> </a:t>
            </a:r>
            <a:r>
              <a:rPr lang="en-US" sz="1600" b="1" dirty="0">
                <a:ea typeface="+mn-lt"/>
                <a:cs typeface="+mn-lt"/>
              </a:rPr>
              <a:t>May (Following Year)</a:t>
            </a:r>
            <a:r>
              <a:rPr lang="en-US" sz="1600" dirty="0">
                <a:ea typeface="+mn-lt"/>
                <a:cs typeface="+mn-lt"/>
              </a:rPr>
              <a:t>: Interns finish academically-tied internship although students may continue internship should the company and student mutually decide to continue</a:t>
            </a:r>
          </a:p>
        </p:txBody>
      </p:sp>
      <p:sp>
        <p:nvSpPr>
          <p:cNvPr id="5" name="Content Placeholder 3">
            <a:extLst>
              <a:ext uri="{FF2B5EF4-FFF2-40B4-BE49-F238E27FC236}">
                <a16:creationId xmlns:a16="http://schemas.microsoft.com/office/drawing/2014/main" id="{87598CD9-438C-4599-B771-3A5FCD8D0141}"/>
              </a:ext>
            </a:extLst>
          </p:cNvPr>
          <p:cNvSpPr txBox="1">
            <a:spLocks/>
          </p:cNvSpPr>
          <p:nvPr/>
        </p:nvSpPr>
        <p:spPr>
          <a:xfrm>
            <a:off x="838200" y="5779364"/>
            <a:ext cx="10515600" cy="493298"/>
          </a:xfrm>
          <a:prstGeom prst="rect">
            <a:avLst/>
          </a:prstGeom>
        </p:spPr>
        <p:txBody>
          <a:bodyPr vert="horz" lIns="91440" tIns="45720" rIns="91440" bIns="45720" rtlCol="0"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5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1" i="1"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 </a:t>
            </a:r>
            <a:r>
              <a:rPr kumimoji="0" lang="en-US" sz="3700" b="0" i="1"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Process similar for unpaid and Project Based Research with assistance with teacher for best student/partner matching</a:t>
            </a:r>
            <a:endParaRPr kumimoji="0" lang="en-US" sz="31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106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F315-B6C4-44AF-B046-E8EE4B9F1A8B}"/>
              </a:ext>
            </a:extLst>
          </p:cNvPr>
          <p:cNvSpPr>
            <a:spLocks noGrp="1"/>
          </p:cNvSpPr>
          <p:nvPr>
            <p:ph type="title"/>
          </p:nvPr>
        </p:nvSpPr>
        <p:spPr>
          <a:xfrm>
            <a:off x="421689" y="1295400"/>
            <a:ext cx="3431219" cy="2286000"/>
          </a:xfrm>
        </p:spPr>
        <p:txBody>
          <a:bodyPr>
            <a:normAutofit fontScale="90000"/>
          </a:bodyPr>
          <a:lstStyle/>
          <a:p>
            <a:pPr algn="ctr"/>
            <a:r>
              <a:rPr lang="en-US" sz="5400" dirty="0">
                <a:latin typeface="Georgia"/>
              </a:rPr>
              <a:t>Industry Partnership </a:t>
            </a:r>
            <a:br>
              <a:rPr lang="en-US" sz="5400" dirty="0">
                <a:latin typeface="Georgia"/>
              </a:rPr>
            </a:br>
            <a:r>
              <a:rPr lang="en-US" sz="5400" dirty="0">
                <a:latin typeface="Georgia"/>
              </a:rPr>
              <a:t>Q &amp; A</a:t>
            </a:r>
            <a:endParaRPr lang="en-US" sz="5400" dirty="0"/>
          </a:p>
        </p:txBody>
      </p:sp>
      <p:sp>
        <p:nvSpPr>
          <p:cNvPr id="4" name="Content Placeholder 3">
            <a:extLst>
              <a:ext uri="{FF2B5EF4-FFF2-40B4-BE49-F238E27FC236}">
                <a16:creationId xmlns:a16="http://schemas.microsoft.com/office/drawing/2014/main" id="{3AC48829-D9EA-4A01-8D41-5A2A386CEA53}"/>
              </a:ext>
            </a:extLst>
          </p:cNvPr>
          <p:cNvSpPr>
            <a:spLocks noGrp="1"/>
          </p:cNvSpPr>
          <p:nvPr>
            <p:ph idx="1"/>
          </p:nvPr>
        </p:nvSpPr>
        <p:spPr>
          <a:xfrm>
            <a:off x="4953000" y="716280"/>
            <a:ext cx="6492240" cy="2560320"/>
          </a:xfrm>
        </p:spPr>
        <p:txBody>
          <a:bodyPr vert="horz" lIns="91440" tIns="45720" rIns="91440" bIns="45720" rtlCol="0" anchor="t">
            <a:normAutofit/>
          </a:bodyPr>
          <a:lstStyle/>
          <a:p>
            <a:pPr marL="0" indent="0" algn="ctr">
              <a:buNone/>
            </a:pPr>
            <a:r>
              <a:rPr lang="en-US" sz="4400" dirty="0">
                <a:latin typeface="Georgia" panose="02040502050405020303" pitchFamily="18" charset="0"/>
                <a:ea typeface="+mn-lt"/>
                <a:cs typeface="+mn-lt"/>
              </a:rPr>
              <a:t>What do you see as the best option for your organization today?</a:t>
            </a:r>
            <a:endParaRPr lang="en-US" sz="4400" dirty="0">
              <a:latin typeface="Georgia" panose="02040502050405020303" pitchFamily="18" charset="0"/>
            </a:endParaRPr>
          </a:p>
        </p:txBody>
      </p:sp>
      <p:sp>
        <p:nvSpPr>
          <p:cNvPr id="5" name="Content Placeholder 3">
            <a:extLst>
              <a:ext uri="{FF2B5EF4-FFF2-40B4-BE49-F238E27FC236}">
                <a16:creationId xmlns:a16="http://schemas.microsoft.com/office/drawing/2014/main" id="{9E517692-7D91-4D39-9872-36D5AEA02AE8}"/>
              </a:ext>
            </a:extLst>
          </p:cNvPr>
          <p:cNvSpPr txBox="1">
            <a:spLocks/>
          </p:cNvSpPr>
          <p:nvPr/>
        </p:nvSpPr>
        <p:spPr>
          <a:xfrm>
            <a:off x="4953000" y="3581400"/>
            <a:ext cx="6492240" cy="2560320"/>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28555D"/>
              </a:buClr>
              <a:buSzPct val="100000"/>
              <a:buFont typeface="Wingdings" panose="05000000000000000000" pitchFamily="2" charset="2"/>
              <a:buChar char="v"/>
              <a:tabLst/>
              <a:defRPr/>
            </a:pPr>
            <a:r>
              <a:rPr kumimoji="0" lang="en-US" sz="2000" b="0" i="0" u="none" strike="noStrike" kern="1200" cap="none" spc="0" normalizeH="0" baseline="0" noProof="0" dirty="0">
                <a:ln>
                  <a:noFill/>
                </a:ln>
                <a:solidFill>
                  <a:srgbClr val="28555D">
                    <a:lumMod val="75000"/>
                    <a:lumOff val="25000"/>
                  </a:srgbClr>
                </a:solidFill>
                <a:effectLst/>
                <a:uLnTx/>
                <a:uFillTx/>
                <a:latin typeface="Calibri" panose="020F0502020204030204"/>
                <a:ea typeface="+mn-lt"/>
                <a:cs typeface="Calibri" panose="020F0502020204030204"/>
              </a:rPr>
              <a:t>Program Areas of Support</a:t>
            </a:r>
          </a:p>
          <a:p>
            <a:pPr marL="91440" marR="0" lvl="0" indent="-91440" algn="l" defTabSz="914400" rtl="0" eaLnBrk="1" fontAlgn="auto" latinLnBrk="0" hangingPunct="1">
              <a:lnSpc>
                <a:spcPct val="90000"/>
              </a:lnSpc>
              <a:spcBef>
                <a:spcPts val="1200"/>
              </a:spcBef>
              <a:spcAft>
                <a:spcPts val="200"/>
              </a:spcAft>
              <a:buClr>
                <a:srgbClr val="28555D"/>
              </a:buClr>
              <a:buSzPct val="100000"/>
              <a:buFont typeface="Wingdings" panose="05000000000000000000" pitchFamily="2" charset="2"/>
              <a:buChar char="v"/>
              <a:tabLst/>
              <a:defRPr/>
            </a:pPr>
            <a:r>
              <a:rPr kumimoji="0" lang="en-US" sz="2000" b="0" i="0" u="none" strike="noStrike" kern="1200" cap="none" spc="0" normalizeH="0" baseline="0" noProof="0" dirty="0">
                <a:ln>
                  <a:noFill/>
                </a:ln>
                <a:solidFill>
                  <a:srgbClr val="28555D">
                    <a:lumMod val="75000"/>
                    <a:lumOff val="25000"/>
                  </a:srgbClr>
                </a:solidFill>
                <a:effectLst/>
                <a:uLnTx/>
                <a:uFillTx/>
                <a:latin typeface="Calibri" panose="020F0502020204030204"/>
                <a:ea typeface="+mn-lt"/>
                <a:cs typeface="Calibri" panose="020F0502020204030204"/>
              </a:rPr>
              <a:t>Types of Potential Opportunities</a:t>
            </a:r>
            <a:endParaRPr kumimoji="0" lang="en-US" sz="2000" b="0" i="0" u="none" strike="noStrike" kern="1200" cap="none" spc="0" normalizeH="0" baseline="0" noProof="0" dirty="0">
              <a:ln>
                <a:noFill/>
              </a:ln>
              <a:solidFill>
                <a:srgbClr val="28555D">
                  <a:lumMod val="75000"/>
                  <a:lumOff val="25000"/>
                </a:srgbClr>
              </a:solidFill>
              <a:effectLst/>
              <a:uLnTx/>
              <a:uFillTx/>
              <a:latin typeface="Calibri" panose="020F0502020204030204"/>
              <a:ea typeface="+mn-ea"/>
              <a:cs typeface="Calibri"/>
            </a:endParaRPr>
          </a:p>
          <a:p>
            <a:pPr marL="91440" marR="0" lvl="0" indent="-91440" algn="l" defTabSz="914400" rtl="0" eaLnBrk="1" fontAlgn="auto" latinLnBrk="0" hangingPunct="1">
              <a:lnSpc>
                <a:spcPct val="90000"/>
              </a:lnSpc>
              <a:spcBef>
                <a:spcPts val="1200"/>
              </a:spcBef>
              <a:spcAft>
                <a:spcPts val="200"/>
              </a:spcAft>
              <a:buClr>
                <a:srgbClr val="28555D"/>
              </a:buClr>
              <a:buSzPct val="100000"/>
              <a:buFont typeface="Wingdings" panose="05000000000000000000" pitchFamily="2" charset="2"/>
              <a:buChar char="v"/>
              <a:tabLst/>
              <a:defRPr/>
            </a:pPr>
            <a:r>
              <a:rPr kumimoji="0" lang="en-US" sz="2000" b="0" i="0" u="none" strike="noStrike" kern="1200" cap="none" spc="0" normalizeH="0" baseline="0" noProof="0" dirty="0">
                <a:ln>
                  <a:noFill/>
                </a:ln>
                <a:solidFill>
                  <a:srgbClr val="28555D">
                    <a:lumMod val="75000"/>
                    <a:lumOff val="25000"/>
                  </a:srgbClr>
                </a:solidFill>
                <a:effectLst/>
                <a:uLnTx/>
                <a:uFillTx/>
                <a:latin typeface="Calibri" panose="020F0502020204030204"/>
                <a:ea typeface="+mn-lt"/>
                <a:cs typeface="Calibri" panose="020F0502020204030204"/>
              </a:rPr>
              <a:t>Numbers of Potential Opportunities</a:t>
            </a:r>
          </a:p>
          <a:p>
            <a:pPr marL="91440" marR="0" lvl="0" indent="-91440" algn="l" defTabSz="914400" rtl="0" eaLnBrk="1" fontAlgn="auto" latinLnBrk="0" hangingPunct="1">
              <a:lnSpc>
                <a:spcPct val="90000"/>
              </a:lnSpc>
              <a:spcBef>
                <a:spcPts val="1200"/>
              </a:spcBef>
              <a:spcAft>
                <a:spcPts val="200"/>
              </a:spcAft>
              <a:buClr>
                <a:srgbClr val="28555D"/>
              </a:buClr>
              <a:buSzPct val="100000"/>
              <a:buFont typeface="Wingdings" panose="05000000000000000000" pitchFamily="2" charset="2"/>
              <a:buChar char="v"/>
              <a:tabLst/>
              <a:defRPr/>
            </a:pPr>
            <a:endParaRPr kumimoji="0" lang="en-US" sz="2000" b="0" i="0" u="none" strike="noStrike" kern="1200" cap="none" spc="0" normalizeH="0" baseline="0" noProof="0" dirty="0">
              <a:ln>
                <a:noFill/>
              </a:ln>
              <a:solidFill>
                <a:srgbClr val="28555D">
                  <a:lumMod val="75000"/>
                  <a:lumOff val="25000"/>
                </a:srgbClr>
              </a:solidFill>
              <a:effectLst/>
              <a:uLnTx/>
              <a:uFillTx/>
              <a:latin typeface="Calibri" panose="020F0502020204030204"/>
              <a:ea typeface="+mn-lt"/>
              <a:cs typeface="Calibri" panose="020F0502020204030204"/>
            </a:endParaRPr>
          </a:p>
          <a:p>
            <a:pPr marL="91440" marR="0" lvl="0" indent="-91440" algn="l" defTabSz="914400" rtl="0" eaLnBrk="1" fontAlgn="auto" latinLnBrk="0" hangingPunct="1">
              <a:lnSpc>
                <a:spcPct val="90000"/>
              </a:lnSpc>
              <a:spcBef>
                <a:spcPts val="1200"/>
              </a:spcBef>
              <a:spcAft>
                <a:spcPts val="200"/>
              </a:spcAft>
              <a:buClr>
                <a:srgbClr val="28555D"/>
              </a:buClr>
              <a:buSzPct val="100000"/>
              <a:buFont typeface="Wingdings" panose="05000000000000000000" pitchFamily="2" charset="2"/>
              <a:buChar char="v"/>
              <a:tabLst/>
              <a:defRPr/>
            </a:pPr>
            <a:r>
              <a:rPr kumimoji="0" lang="en-US" sz="2000" b="0" i="0" u="none" strike="noStrike" kern="1200" cap="none" spc="0" normalizeH="0" baseline="0" noProof="0" dirty="0">
                <a:ln>
                  <a:noFill/>
                </a:ln>
                <a:solidFill>
                  <a:srgbClr val="28555D">
                    <a:lumMod val="75000"/>
                    <a:lumOff val="25000"/>
                  </a:srgbClr>
                </a:solidFill>
                <a:effectLst/>
                <a:uLnTx/>
                <a:uFillTx/>
                <a:latin typeface="Calibri" panose="020F0502020204030204"/>
                <a:ea typeface="+mn-lt"/>
                <a:cs typeface="Calibri" panose="020F0502020204030204"/>
              </a:rPr>
              <a:t>Capstone Logistic Details: </a:t>
            </a:r>
            <a:r>
              <a:rPr kumimoji="0" lang="en-US" sz="2000" b="0" i="0" u="sng" strike="noStrike" kern="1200" cap="none" spc="0" normalizeH="0" baseline="0" noProof="0" dirty="0">
                <a:ln>
                  <a:noFill/>
                </a:ln>
                <a:solidFill>
                  <a:srgbClr val="28555D">
                    <a:lumMod val="75000"/>
                    <a:lumOff val="25000"/>
                  </a:srgbClr>
                </a:solidFill>
                <a:effectLst/>
                <a:uLnTx/>
                <a:uFillTx/>
                <a:latin typeface="Calibri" panose="020F0502020204030204"/>
                <a:ea typeface="+mn-lt"/>
                <a:cs typeface="Calibri" panose="020F0502020204030204"/>
                <a:hlinkClick r:id="rId3"/>
              </a:rPr>
              <a:t>https://www.fwisd.org/Page/25709</a:t>
            </a:r>
            <a:endParaRPr kumimoji="0" lang="en-US" sz="2000" b="0" i="0" u="none" strike="noStrike" kern="1200" cap="none" spc="0" normalizeH="0" baseline="0" noProof="0" dirty="0">
              <a:ln>
                <a:noFill/>
              </a:ln>
              <a:solidFill>
                <a:srgbClr val="28555D">
                  <a:lumMod val="75000"/>
                  <a:lumOff val="25000"/>
                </a:srgb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28555D"/>
              </a:buClr>
              <a:buSzPct val="100000"/>
              <a:buFont typeface="Wingdings" panose="05000000000000000000" pitchFamily="2" charset="2"/>
              <a:buChar char="v"/>
              <a:tabLst/>
              <a:defRPr/>
            </a:pPr>
            <a:endParaRPr kumimoji="0" lang="en-US" sz="2000" b="0" i="0" u="none" strike="noStrike" kern="1200" cap="none" spc="0" normalizeH="0" baseline="0" noProof="0" dirty="0">
              <a:ln>
                <a:noFill/>
              </a:ln>
              <a:solidFill>
                <a:srgbClr val="28555D">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82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43DD7E-EC76-4D94-A209-4FF479286664}"/>
              </a:ext>
            </a:extLst>
          </p:cNvPr>
          <p:cNvSpPr/>
          <p:nvPr/>
        </p:nvSpPr>
        <p:spPr>
          <a:xfrm>
            <a:off x="7174705" y="1483519"/>
            <a:ext cx="4833937" cy="2690810"/>
          </a:xfrm>
          <a:prstGeom prst="roundRect">
            <a:avLst/>
          </a:prstGeom>
          <a:solidFill>
            <a:srgbClr val="73A8A9"/>
          </a:solidFill>
          <a:ln>
            <a:solidFill>
              <a:srgbClr val="73A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5" name="Google Shape;375;p10"/>
          <p:cNvSpPr/>
          <p:nvPr/>
        </p:nvSpPr>
        <p:spPr>
          <a:xfrm>
            <a:off x="548878" y="2064213"/>
            <a:ext cx="5688807" cy="29204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595959"/>
              </a:solidFill>
              <a:effectLst/>
              <a:uLnTx/>
              <a:uFillTx/>
              <a:latin typeface="Arial Narrow"/>
              <a:ea typeface="Arial Narrow"/>
              <a:cs typeface="Arial Narrow"/>
              <a:sym typeface="Arial Narrow"/>
            </a:endParaRPr>
          </a:p>
        </p:txBody>
      </p:sp>
      <p:sp>
        <p:nvSpPr>
          <p:cNvPr id="376" name="Google Shape;376;p10"/>
          <p:cNvSpPr txBox="1"/>
          <p:nvPr/>
        </p:nvSpPr>
        <p:spPr>
          <a:xfrm>
            <a:off x="689634" y="655069"/>
            <a:ext cx="6904698"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2AEBB"/>
                </a:solidFill>
                <a:effectLst/>
                <a:uLnTx/>
                <a:uFillTx/>
                <a:latin typeface="Georgia"/>
                <a:ea typeface="+mn-ea"/>
                <a:cs typeface="+mn-cs"/>
                <a:sym typeface="Arial Narrow"/>
              </a:rPr>
              <a:t>Next Steps</a:t>
            </a:r>
            <a:endParaRPr kumimoji="0" lang="en-US" sz="1800" b="0" i="0" u="none" strike="noStrike" kern="1200" cap="none" spc="0" normalizeH="0" baseline="0" noProof="0">
              <a:ln>
                <a:noFill/>
              </a:ln>
              <a:solidFill>
                <a:srgbClr val="28555D"/>
              </a:solidFill>
              <a:effectLst/>
              <a:uLnTx/>
              <a:uFillTx/>
              <a:latin typeface="Georgia"/>
              <a:ea typeface="+mn-ea"/>
              <a:cs typeface="+mn-cs"/>
            </a:endParaRPr>
          </a:p>
        </p:txBody>
      </p:sp>
      <p:cxnSp>
        <p:nvCxnSpPr>
          <p:cNvPr id="378" name="Google Shape;378;p10"/>
          <p:cNvCxnSpPr/>
          <p:nvPr/>
        </p:nvCxnSpPr>
        <p:spPr>
          <a:xfrm>
            <a:off x="764208" y="1523303"/>
            <a:ext cx="4116656" cy="9292"/>
          </a:xfrm>
          <a:prstGeom prst="straightConnector1">
            <a:avLst/>
          </a:prstGeom>
          <a:noFill/>
          <a:ln w="12700" cap="flat" cmpd="sng">
            <a:solidFill>
              <a:srgbClr val="53A6B4"/>
            </a:solidFill>
            <a:prstDash val="solid"/>
            <a:round/>
            <a:headEnd type="none" w="sm" len="sm"/>
            <a:tailEnd type="none" w="sm" len="sm"/>
          </a:ln>
        </p:spPr>
      </p:cxnSp>
      <p:pic>
        <p:nvPicPr>
          <p:cNvPr id="379" name="Google Shape;379;p10"/>
          <p:cNvPicPr preferRelativeResize="0"/>
          <p:nvPr/>
        </p:nvPicPr>
        <p:blipFill rotWithShape="1">
          <a:blip r:embed="rId3">
            <a:alphaModFix/>
          </a:blip>
          <a:srcRect l="2814" r="5605" b="-2"/>
          <a:stretch/>
        </p:blipFill>
        <p:spPr>
          <a:xfrm>
            <a:off x="9175886" y="4833797"/>
            <a:ext cx="2657267" cy="1276720"/>
          </a:xfrm>
          <a:prstGeom prst="rect">
            <a:avLst/>
          </a:prstGeom>
          <a:noFill/>
          <a:ln>
            <a:noFill/>
          </a:ln>
        </p:spPr>
      </p:pic>
      <p:sp>
        <p:nvSpPr>
          <p:cNvPr id="380" name="Google Shape;380;p10"/>
          <p:cNvSpPr/>
          <p:nvPr/>
        </p:nvSpPr>
        <p:spPr>
          <a:xfrm>
            <a:off x="550732" y="1855508"/>
            <a:ext cx="5607266" cy="2139007"/>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4000" b="0" i="0" u="none" strike="noStrike" kern="1200" cap="none" spc="0" normalizeH="0" baseline="0" noProof="0">
                <a:ln>
                  <a:noFill/>
                </a:ln>
                <a:solidFill>
                  <a:srgbClr val="28555D">
                    <a:lumMod val="50000"/>
                  </a:srgbClr>
                </a:solidFill>
                <a:effectLst/>
                <a:uLnTx/>
                <a:uFillTx/>
                <a:latin typeface="Calibri"/>
                <a:ea typeface="+mn-ea"/>
                <a:cs typeface="Calibri"/>
                <a:sym typeface="Arial Narrow"/>
              </a:rPr>
              <a:t>Next </a:t>
            </a:r>
            <a:r>
              <a:rPr kumimoji="0" lang="en-US" sz="4000" b="0" i="0" u="none" strike="noStrike" kern="1200" cap="none" spc="0" normalizeH="0" baseline="0" noProof="0">
                <a:ln>
                  <a:noFill/>
                </a:ln>
                <a:solidFill>
                  <a:srgbClr val="28555D">
                    <a:lumMod val="50000"/>
                  </a:srgbClr>
                </a:solidFill>
                <a:effectLst/>
                <a:uLnTx/>
                <a:uFillTx/>
                <a:latin typeface="Calibri"/>
                <a:ea typeface="+mn-ea"/>
                <a:cs typeface="Calibri"/>
              </a:rPr>
              <a:t>meeting</a:t>
            </a:r>
            <a:endParaRPr kumimoji="0" lang="en-US" sz="4000" b="0" i="0" u="none" strike="noStrike" kern="1200" cap="none" spc="0" normalizeH="0" baseline="0" noProof="0">
              <a:ln>
                <a:noFill/>
              </a:ln>
              <a:solidFill>
                <a:srgbClr val="28555D">
                  <a:lumMod val="50000"/>
                </a:srgbClr>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4000" b="0" i="0" u="none" strike="noStrike" kern="1200" cap="none" spc="0" normalizeH="0" baseline="0" noProof="0">
                <a:ln>
                  <a:noFill/>
                </a:ln>
                <a:solidFill>
                  <a:srgbClr val="28555D">
                    <a:lumMod val="50000"/>
                  </a:srgbClr>
                </a:solidFill>
                <a:effectLst/>
                <a:uLnTx/>
                <a:uFillTx/>
                <a:latin typeface="Calibri"/>
                <a:ea typeface="+mn-ea"/>
                <a:cs typeface="Calibri"/>
              </a:rPr>
              <a:t>Action Items</a:t>
            </a:r>
            <a:endParaRPr kumimoji="0" lang="en-US" sz="4000" b="0" i="0" u="none" strike="noStrike" kern="1200" cap="none" spc="0" normalizeH="0" baseline="0" noProof="0">
              <a:ln>
                <a:noFill/>
              </a:ln>
              <a:solidFill>
                <a:srgbClr val="28555D">
                  <a:lumMod val="50000"/>
                </a:srgbClr>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4000" b="0" i="0" u="none" strike="noStrike" kern="1200" cap="none" spc="0" normalizeH="0" baseline="0" noProof="0">
                <a:ln>
                  <a:noFill/>
                </a:ln>
                <a:solidFill>
                  <a:srgbClr val="28555D">
                    <a:lumMod val="50000"/>
                  </a:srgbClr>
                </a:solidFill>
                <a:effectLst/>
                <a:uLnTx/>
                <a:uFillTx/>
                <a:latin typeface="Calibri"/>
                <a:ea typeface="+mn-ea"/>
                <a:cs typeface="Calibri"/>
              </a:rPr>
              <a:t>Follow up Information</a:t>
            </a:r>
            <a:endParaRPr kumimoji="0" lang="en-US" sz="1800" b="0" i="0" u="none" strike="noStrike" kern="1200" cap="none" spc="0" normalizeH="0" baseline="0" noProof="0">
              <a:ln>
                <a:noFill/>
              </a:ln>
              <a:solidFill>
                <a:srgbClr val="28555D">
                  <a:lumMod val="50000"/>
                </a:srgbClr>
              </a:solidFill>
              <a:effectLst/>
              <a:uLnTx/>
              <a:uFillTx/>
              <a:latin typeface="Calibri" panose="020F0502020204030204"/>
              <a:ea typeface="+mn-ea"/>
              <a:cs typeface="+mn-cs"/>
            </a:endParaRPr>
          </a:p>
        </p:txBody>
      </p:sp>
      <p:sp>
        <p:nvSpPr>
          <p:cNvPr id="382" name="Google Shape;382;p10"/>
          <p:cNvSpPr/>
          <p:nvPr/>
        </p:nvSpPr>
        <p:spPr>
          <a:xfrm>
            <a:off x="686378" y="4555045"/>
            <a:ext cx="7426990"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Georgia"/>
                <a:ea typeface="Georgia"/>
                <a:cs typeface="Georgia"/>
                <a:sym typeface="Georgia"/>
              </a:rPr>
              <a:t>817.814.1510 </a:t>
            </a:r>
            <a:endParaRPr kumimoji="0" lang="en-US" sz="2000" b="0" i="0" u="none" strike="noStrike" kern="1200" cap="none" spc="0" normalizeH="0" baseline="0" noProof="0">
              <a:ln>
                <a:noFill/>
              </a:ln>
              <a:solidFill>
                <a:srgbClr val="FF0000"/>
              </a:solidFill>
              <a:effectLst/>
              <a:uLnTx/>
              <a:uFillTx/>
              <a:latin typeface="Georgia"/>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Georgia"/>
                <a:ea typeface="Georgia"/>
                <a:cs typeface="Georgia"/>
                <a:sym typeface="Georgia"/>
                <a:hlinkClick r:id="rId4">
                  <a:extLst>
                    <a:ext uri="{A12FA001-AC4F-418D-AE19-62706E023703}">
                      <ahyp:hlinkClr xmlns:ahyp="http://schemas.microsoft.com/office/drawing/2018/hyperlinkcolor" val="tx"/>
                    </a:ext>
                  </a:extLst>
                </a:hlinkClick>
              </a:rPr>
              <a:t>VITALLINK@FWISD.ORG </a:t>
            </a:r>
            <a:endParaRPr kumimoji="0" sz="2000" b="0" i="0" u="none" strike="noStrike" kern="1200" cap="none" spc="0" normalizeH="0" baseline="0" noProof="0">
              <a:ln>
                <a:noFill/>
              </a:ln>
              <a:solidFill>
                <a:srgbClr val="FF0000"/>
              </a:solidFill>
              <a:effectLst/>
              <a:uLnTx/>
              <a:uFillTx/>
              <a:latin typeface="Georgia"/>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Georgia"/>
                <a:ea typeface="Georgia"/>
                <a:cs typeface="Georgia"/>
                <a:sym typeface="Georgia"/>
                <a:hlinkClick r:id="rId5">
                  <a:extLst>
                    <a:ext uri="{A12FA001-AC4F-418D-AE19-62706E023703}">
                      <ahyp:hlinkClr xmlns:ahyp="http://schemas.microsoft.com/office/drawing/2018/hyperlinkcolor" val="tx"/>
                    </a:ext>
                  </a:extLst>
                </a:hlinkClick>
              </a:rPr>
              <a:t>WWW.FWISD.ORG/VITALLINK</a:t>
            </a:r>
            <a:endParaRPr kumimoji="0" sz="2000" b="0" i="0" u="none" strike="noStrike" kern="1200" cap="none" spc="0" normalizeH="0" baseline="0" noProof="0">
              <a:ln>
                <a:noFill/>
              </a:ln>
              <a:solidFill>
                <a:srgbClr val="FF0000"/>
              </a:solidFill>
              <a:effectLst/>
              <a:uLnTx/>
              <a:uFillTx/>
              <a:latin typeface="Georgia"/>
              <a:ea typeface="+mn-ea"/>
              <a:cs typeface="+mn-cs"/>
            </a:endParaRPr>
          </a:p>
        </p:txBody>
      </p:sp>
      <p:sp>
        <p:nvSpPr>
          <p:cNvPr id="12" name="Google Shape;382;p10">
            <a:extLst>
              <a:ext uri="{FF2B5EF4-FFF2-40B4-BE49-F238E27FC236}">
                <a16:creationId xmlns:a16="http://schemas.microsoft.com/office/drawing/2014/main" id="{78FA6B53-E50E-44C7-ABC7-D909A803AA09}"/>
              </a:ext>
            </a:extLst>
          </p:cNvPr>
          <p:cNvSpPr/>
          <p:nvPr/>
        </p:nvSpPr>
        <p:spPr>
          <a:xfrm>
            <a:off x="7413408" y="1638014"/>
            <a:ext cx="4426617" cy="240061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Georgia"/>
                <a:ea typeface="+mn-ea"/>
                <a:cs typeface="+mn-cs"/>
              </a:rPr>
              <a:t>Daphne Rickard – Executive Director</a:t>
            </a:r>
            <a:endParaRPr kumimoji="0" lang="en-US" sz="1800" b="0" i="0" u="none" strike="noStrike" kern="1200" cap="none" spc="0" normalizeH="0" baseline="0" noProof="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Georgia"/>
                <a:ea typeface="+mn-ea"/>
                <a:cs typeface="+mn-cs"/>
                <a:hlinkClick r:id="rId6">
                  <a:extLst>
                    <a:ext uri="{A12FA001-AC4F-418D-AE19-62706E023703}">
                      <ahyp:hlinkClr xmlns:ahyp="http://schemas.microsoft.com/office/drawing/2018/hyperlinkcolor" val="tx"/>
                    </a:ext>
                  </a:extLst>
                </a:hlinkClick>
              </a:rPr>
              <a:t>Daphne.rickard@fwisd.org</a:t>
            </a:r>
            <a:endParaRPr kumimoji="0" lang="en-US" sz="2000" b="0" i="0" u="none" strike="noStrike" kern="1200" cap="none" spc="0" normalizeH="0" baseline="0" noProof="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Georgia"/>
                <a:ea typeface="+mn-ea"/>
                <a:cs typeface="+mn-cs"/>
              </a:rPr>
              <a:t>Mary Helen Hill – Coordinator</a:t>
            </a:r>
            <a:endParaRPr kumimoji="0" lang="en-US" sz="2000" b="0" i="0" u="none" strike="noStrike" kern="1200" cap="none" spc="0" normalizeH="0" baseline="0" noProof="0">
              <a:ln>
                <a:noFill/>
              </a:ln>
              <a:solidFill>
                <a:srgbClr val="FFFFFF"/>
              </a:solidFill>
              <a:effectLst/>
              <a:uLnTx/>
              <a:uFillTx/>
              <a:latin typeface="Georgia"/>
              <a:ea typeface="+mn-lt"/>
              <a:cs typeface="Calibri" panose="020F0502020204030204"/>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Georgia"/>
                <a:ea typeface="+mn-ea"/>
                <a:cs typeface="+mn-cs"/>
                <a:hlinkClick r:id="rId7">
                  <a:extLst>
                    <a:ext uri="{A12FA001-AC4F-418D-AE19-62706E023703}">
                      <ahyp:hlinkClr xmlns:ahyp="http://schemas.microsoft.com/office/drawing/2018/hyperlinkcolor" val="tx"/>
                    </a:ext>
                  </a:extLst>
                </a:hlinkClick>
              </a:rPr>
              <a:t>Maryhelen.hill@fwisd.org</a:t>
            </a: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418039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155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8" name="Straight Connector 47">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0" name="Rectangle 49">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F517432-714B-4A25-B1C1-88D49075F16C}"/>
              </a:ext>
            </a:extLst>
          </p:cNvPr>
          <p:cNvSpPr>
            <a:spLocks noGrp="1"/>
          </p:cNvSpPr>
          <p:nvPr>
            <p:ph type="title" idx="4294967295"/>
          </p:nvPr>
        </p:nvSpPr>
        <p:spPr>
          <a:xfrm>
            <a:off x="633999" y="4550229"/>
            <a:ext cx="10909073" cy="1057655"/>
          </a:xfrm>
        </p:spPr>
        <p:txBody>
          <a:bodyPr vert="horz" lIns="91440" tIns="45720" rIns="91440" bIns="45720" rtlCol="0" anchor="b">
            <a:normAutofit/>
          </a:bodyPr>
          <a:lstStyle/>
          <a:p>
            <a:r>
              <a:rPr lang="en-US" sz="6000" b="1" dirty="0">
                <a:solidFill>
                  <a:schemeClr val="tx1">
                    <a:lumMod val="85000"/>
                    <a:lumOff val="15000"/>
                  </a:schemeClr>
                </a:solidFill>
                <a:latin typeface="Arial Narrow"/>
              </a:rPr>
              <a:t>BE PART OF THE VITAL LINK!</a:t>
            </a:r>
          </a:p>
        </p:txBody>
      </p:sp>
      <p:sp>
        <p:nvSpPr>
          <p:cNvPr id="5" name="Text Placeholder 4">
            <a:extLst>
              <a:ext uri="{FF2B5EF4-FFF2-40B4-BE49-F238E27FC236}">
                <a16:creationId xmlns:a16="http://schemas.microsoft.com/office/drawing/2014/main" id="{0A20C3B2-500B-4EE2-8D1D-83096E1F5D59}"/>
              </a:ext>
            </a:extLst>
          </p:cNvPr>
          <p:cNvSpPr>
            <a:spLocks noGrp="1"/>
          </p:cNvSpPr>
          <p:nvPr>
            <p:ph type="body" idx="4294967295"/>
          </p:nvPr>
        </p:nvSpPr>
        <p:spPr>
          <a:xfrm>
            <a:off x="633999" y="5727515"/>
            <a:ext cx="10925101" cy="515477"/>
          </a:xfrm>
        </p:spPr>
        <p:txBody>
          <a:bodyPr vert="horz" lIns="91440" tIns="45720" rIns="91440" bIns="45720" rtlCol="0" anchor="t">
            <a:normAutofit/>
          </a:bodyPr>
          <a:lstStyle/>
          <a:p>
            <a:pPr marL="0" indent="0">
              <a:buNone/>
            </a:pPr>
            <a:r>
              <a:rPr lang="en-US" sz="2800" b="1" i="1" spc="200" dirty="0">
                <a:solidFill>
                  <a:schemeClr val="tx1">
                    <a:lumMod val="85000"/>
                    <a:lumOff val="15000"/>
                  </a:schemeClr>
                </a:solidFill>
                <a:latin typeface="Arial Narrow"/>
              </a:rPr>
              <a:t>See your CTE or Campus PSSS Coordinator for next steps!</a:t>
            </a:r>
            <a:endParaRPr lang="en-US" sz="2800" spc="200" dirty="0">
              <a:solidFill>
                <a:schemeClr val="tx1">
                  <a:lumMod val="85000"/>
                  <a:lumOff val="15000"/>
                </a:schemeClr>
              </a:solidFill>
              <a:latin typeface="Arial Narrow"/>
            </a:endParaRPr>
          </a:p>
        </p:txBody>
      </p:sp>
      <p:pic>
        <p:nvPicPr>
          <p:cNvPr id="20" name="Picture 21" descr="A picture containing person, woman, sitting, table&#10;&#10;Description generated with very high confidence">
            <a:extLst>
              <a:ext uri="{FF2B5EF4-FFF2-40B4-BE49-F238E27FC236}">
                <a16:creationId xmlns:a16="http://schemas.microsoft.com/office/drawing/2014/main" id="{2B503C0A-D8DF-432A-92BC-E43780043763}"/>
              </a:ext>
            </a:extLst>
          </p:cNvPr>
          <p:cNvPicPr>
            <a:picLocks noChangeAspect="1"/>
          </p:cNvPicPr>
          <p:nvPr/>
        </p:nvPicPr>
        <p:blipFill rotWithShape="1">
          <a:blip r:embed="rId3"/>
          <a:srcRect l="13765" r="22368" b="-4"/>
          <a:stretch/>
        </p:blipFill>
        <p:spPr>
          <a:xfrm>
            <a:off x="790469" y="640080"/>
            <a:ext cx="3002763" cy="3602736"/>
          </a:xfrm>
          <a:prstGeom prst="rect">
            <a:avLst/>
          </a:prstGeom>
        </p:spPr>
      </p:pic>
      <p:sp>
        <p:nvSpPr>
          <p:cNvPr id="52" name="Rectangle 51">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group of people posing for a photo&#10;&#10;Description generated with very high confidence">
            <a:extLst>
              <a:ext uri="{FF2B5EF4-FFF2-40B4-BE49-F238E27FC236}">
                <a16:creationId xmlns:a16="http://schemas.microsoft.com/office/drawing/2014/main" id="{E92A6578-7C0D-42DD-9DD3-84782C874B93}"/>
              </a:ext>
            </a:extLst>
          </p:cNvPr>
          <p:cNvPicPr>
            <a:picLocks noChangeAspect="1"/>
          </p:cNvPicPr>
          <p:nvPr/>
        </p:nvPicPr>
        <p:blipFill rotWithShape="1">
          <a:blip r:embed="rId4"/>
          <a:srcRect l="28147" t="2577" r="26167" b="-2577"/>
          <a:stretch/>
        </p:blipFill>
        <p:spPr>
          <a:xfrm>
            <a:off x="4587605" y="640080"/>
            <a:ext cx="2999446" cy="3602739"/>
          </a:xfrm>
          <a:prstGeom prst="rect">
            <a:avLst/>
          </a:prstGeom>
        </p:spPr>
      </p:pic>
      <p:sp>
        <p:nvSpPr>
          <p:cNvPr id="54" name="Rectangle 53">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4" descr="A person holding a pair of people posing for the camera&#10;&#10;Description generated with very high confidence">
            <a:extLst>
              <a:ext uri="{FF2B5EF4-FFF2-40B4-BE49-F238E27FC236}">
                <a16:creationId xmlns:a16="http://schemas.microsoft.com/office/drawing/2014/main" id="{1C7C6923-F0D5-4A3B-B2D5-C691CF6A88C6}"/>
              </a:ext>
            </a:extLst>
          </p:cNvPr>
          <p:cNvPicPr>
            <a:picLocks noChangeAspect="1"/>
          </p:cNvPicPr>
          <p:nvPr/>
        </p:nvPicPr>
        <p:blipFill rotWithShape="1">
          <a:blip r:embed="rId5"/>
          <a:srcRect l="25681" r="27113" b="-3"/>
          <a:stretch/>
        </p:blipFill>
        <p:spPr>
          <a:xfrm>
            <a:off x="8388305" y="640080"/>
            <a:ext cx="2996751" cy="3602736"/>
          </a:xfrm>
          <a:prstGeom prst="rect">
            <a:avLst/>
          </a:prstGeom>
        </p:spPr>
      </p:pic>
      <p:cxnSp>
        <p:nvCxnSpPr>
          <p:cNvPr id="56" name="Straight Connector 55">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777753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CE48D2D-EAA9-4EF1-A6FE-73A10F1A46EE}"/>
              </a:ext>
            </a:extLst>
          </p:cNvPr>
          <p:cNvSpPr/>
          <p:nvPr/>
        </p:nvSpPr>
        <p:spPr>
          <a:xfrm>
            <a:off x="0" y="1713390"/>
            <a:ext cx="12192000" cy="3622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48878" y="2064213"/>
            <a:ext cx="11094244" cy="2920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5959"/>
              </a:solidFill>
              <a:latin typeface="Arial Narrow"/>
            </a:endParaRPr>
          </a:p>
        </p:txBody>
      </p:sp>
      <p:sp>
        <p:nvSpPr>
          <p:cNvPr id="7" name="TextBox 6"/>
          <p:cNvSpPr txBox="1"/>
          <p:nvPr/>
        </p:nvSpPr>
        <p:spPr>
          <a:xfrm>
            <a:off x="689634" y="655069"/>
            <a:ext cx="6904698" cy="830997"/>
          </a:xfrm>
          <a:prstGeom prst="rect">
            <a:avLst/>
          </a:prstGeom>
          <a:noFill/>
        </p:spPr>
        <p:txBody>
          <a:bodyPr wrap="square" rtlCol="0" anchor="t">
            <a:spAutoFit/>
          </a:bodyPr>
          <a:lstStyle/>
          <a:p>
            <a:r>
              <a:rPr lang="en-US" sz="4800" b="1" dirty="0">
                <a:solidFill>
                  <a:srgbClr val="72AEBB"/>
                </a:solidFill>
                <a:latin typeface="Arial Narrow"/>
              </a:rPr>
              <a:t>CONNECT WITH US</a:t>
            </a:r>
            <a:endParaRPr lang="en-US" sz="4800" dirty="0"/>
          </a:p>
        </p:txBody>
      </p:sp>
      <p:sp>
        <p:nvSpPr>
          <p:cNvPr id="23" name="Rectangle 22">
            <a:extLst>
              <a:ext uri="{FF2B5EF4-FFF2-40B4-BE49-F238E27FC236}">
                <a16:creationId xmlns:a16="http://schemas.microsoft.com/office/drawing/2014/main" id="{3D6BA65C-044A-4D60-8285-76EDAB220191}"/>
              </a:ext>
            </a:extLst>
          </p:cNvPr>
          <p:cNvSpPr/>
          <p:nvPr/>
        </p:nvSpPr>
        <p:spPr>
          <a:xfrm>
            <a:off x="788366" y="324305"/>
            <a:ext cx="2645276" cy="400110"/>
          </a:xfrm>
          <a:prstGeom prst="rect">
            <a:avLst/>
          </a:prstGeom>
        </p:spPr>
        <p:txBody>
          <a:bodyPr wrap="none" anchor="t">
            <a:spAutoFit/>
          </a:bodyPr>
          <a:lstStyle/>
          <a:p>
            <a:pPr marL="0" indent="0">
              <a:buNone/>
            </a:pPr>
            <a:r>
              <a:rPr lang="en-US" sz="2000" b="1" i="1" cap="all" spc="200" dirty="0">
                <a:solidFill>
                  <a:schemeClr val="tx1">
                    <a:lumMod val="85000"/>
                    <a:lumOff val="15000"/>
                  </a:schemeClr>
                </a:solidFill>
                <a:latin typeface="Arial Narrow"/>
              </a:rPr>
              <a:t>Be</a:t>
            </a:r>
            <a:r>
              <a:rPr lang="en-US" sz="2000" cap="all" spc="200" dirty="0">
                <a:solidFill>
                  <a:schemeClr val="tx1">
                    <a:lumMod val="85000"/>
                    <a:lumOff val="15000"/>
                  </a:schemeClr>
                </a:solidFill>
                <a:latin typeface="Arial Narrow"/>
              </a:rPr>
              <a:t> THE VITAL LINK!</a:t>
            </a:r>
          </a:p>
        </p:txBody>
      </p:sp>
      <p:cxnSp>
        <p:nvCxnSpPr>
          <p:cNvPr id="3" name="Straight Arrow Connector 2">
            <a:extLst>
              <a:ext uri="{FF2B5EF4-FFF2-40B4-BE49-F238E27FC236}">
                <a16:creationId xmlns:a16="http://schemas.microsoft.com/office/drawing/2014/main" id="{C695D25F-4F1F-4434-9EB2-3FF5E850FD4A}"/>
              </a:ext>
            </a:extLst>
          </p:cNvPr>
          <p:cNvCxnSpPr/>
          <p:nvPr/>
        </p:nvCxnSpPr>
        <p:spPr>
          <a:xfrm>
            <a:off x="788021" y="713678"/>
            <a:ext cx="4116656" cy="9292"/>
          </a:xfrm>
          <a:prstGeom prst="straightConnector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79168DE-FF1A-44E3-8E8F-78AA4A66ABFC}"/>
              </a:ext>
            </a:extLst>
          </p:cNvPr>
          <p:cNvPicPr>
            <a:picLocks noChangeAspect="1"/>
          </p:cNvPicPr>
          <p:nvPr/>
        </p:nvPicPr>
        <p:blipFill rotWithShape="1">
          <a:blip r:embed="rId3"/>
          <a:srcRect l="2814" r="5606" b="-2"/>
          <a:stretch/>
        </p:blipFill>
        <p:spPr>
          <a:xfrm>
            <a:off x="8699636" y="3690797"/>
            <a:ext cx="2657267" cy="1276720"/>
          </a:xfrm>
          <a:prstGeom prst="rect">
            <a:avLst/>
          </a:prstGeom>
        </p:spPr>
      </p:pic>
      <p:sp>
        <p:nvSpPr>
          <p:cNvPr id="32" name="Rectangle 31">
            <a:extLst>
              <a:ext uri="{FF2B5EF4-FFF2-40B4-BE49-F238E27FC236}">
                <a16:creationId xmlns:a16="http://schemas.microsoft.com/office/drawing/2014/main" id="{0EFC8E7F-D0C0-4FD2-80E9-0A4CC066F649}"/>
              </a:ext>
            </a:extLst>
          </p:cNvPr>
          <p:cNvSpPr/>
          <p:nvPr/>
        </p:nvSpPr>
        <p:spPr>
          <a:xfrm>
            <a:off x="1884695" y="2188883"/>
            <a:ext cx="8376011" cy="707886"/>
          </a:xfrm>
          <a:prstGeom prst="rect">
            <a:avLst/>
          </a:prstGeom>
        </p:spPr>
        <p:txBody>
          <a:bodyPr wrap="none" anchor="t">
            <a:spAutoFit/>
          </a:bodyPr>
          <a:lstStyle/>
          <a:p>
            <a:pPr algn="ctr"/>
            <a:r>
              <a:rPr lang="en-US" sz="4000" dirty="0">
                <a:solidFill>
                  <a:srgbClr val="72AEBB"/>
                </a:solidFill>
                <a:latin typeface="Arial Narrow"/>
              </a:rPr>
              <a:t>Fort Worth ISD </a:t>
            </a:r>
            <a:r>
              <a:rPr lang="en-US" sz="4000" b="1" cap="all" dirty="0">
                <a:solidFill>
                  <a:srgbClr val="595959"/>
                </a:solidFill>
                <a:latin typeface="Arial Narrow"/>
              </a:rPr>
              <a:t>OFFICE OF INNOVATION</a:t>
            </a:r>
            <a:endParaRPr lang="en-US" sz="4000" dirty="0"/>
          </a:p>
        </p:txBody>
      </p:sp>
      <p:sp>
        <p:nvSpPr>
          <p:cNvPr id="26" name="Rectangle 25">
            <a:extLst>
              <a:ext uri="{FF2B5EF4-FFF2-40B4-BE49-F238E27FC236}">
                <a16:creationId xmlns:a16="http://schemas.microsoft.com/office/drawing/2014/main" id="{E4A6D21F-1B21-4DEC-BAE8-E63107606F55}"/>
              </a:ext>
            </a:extLst>
          </p:cNvPr>
          <p:cNvSpPr/>
          <p:nvPr/>
        </p:nvSpPr>
        <p:spPr>
          <a:xfrm>
            <a:off x="2117130" y="2967335"/>
            <a:ext cx="7911140" cy="461665"/>
          </a:xfrm>
          <a:prstGeom prst="rect">
            <a:avLst/>
          </a:prstGeom>
        </p:spPr>
        <p:txBody>
          <a:bodyPr wrap="none">
            <a:spAutoFit/>
          </a:bodyPr>
          <a:lstStyle/>
          <a:p>
            <a:pPr marL="0" indent="0">
              <a:buNone/>
            </a:pPr>
            <a:r>
              <a:rPr lang="en-US" sz="2400" dirty="0">
                <a:solidFill>
                  <a:schemeClr val="tx1"/>
                </a:solidFill>
                <a:latin typeface="Georgia" panose="02040502050405020303" pitchFamily="18" charset="0"/>
              </a:rPr>
              <a:t>1050 BRIDGEWOOD DRIVE, FORT WORTH, TX 76112</a:t>
            </a:r>
            <a:endParaRPr lang="en-US" sz="2400" spc="200" dirty="0">
              <a:solidFill>
                <a:schemeClr val="tx1"/>
              </a:solidFill>
              <a:latin typeface="Georgia" panose="02040502050405020303" pitchFamily="18" charset="0"/>
            </a:endParaRPr>
          </a:p>
        </p:txBody>
      </p:sp>
      <p:sp>
        <p:nvSpPr>
          <p:cNvPr id="27" name="Rectangle 26">
            <a:extLst>
              <a:ext uri="{FF2B5EF4-FFF2-40B4-BE49-F238E27FC236}">
                <a16:creationId xmlns:a16="http://schemas.microsoft.com/office/drawing/2014/main" id="{E3E4DDCA-EEB3-440C-A6C7-585EC6D9F265}"/>
              </a:ext>
            </a:extLst>
          </p:cNvPr>
          <p:cNvSpPr/>
          <p:nvPr/>
        </p:nvSpPr>
        <p:spPr>
          <a:xfrm>
            <a:off x="4043940" y="3507295"/>
            <a:ext cx="4057522" cy="1288366"/>
          </a:xfrm>
          <a:prstGeom prst="rect">
            <a:avLst/>
          </a:prstGeom>
        </p:spPr>
        <p:txBody>
          <a:bodyPr wrap="none">
            <a:spAutoFit/>
          </a:bodyPr>
          <a:lstStyle/>
          <a:p>
            <a:pPr algn="ctr">
              <a:lnSpc>
                <a:spcPct val="150000"/>
              </a:lnSpc>
            </a:pPr>
            <a:r>
              <a:rPr lang="en-US" sz="1800" dirty="0">
                <a:solidFill>
                  <a:schemeClr val="tx1"/>
                </a:solidFill>
                <a:latin typeface="Georgia" panose="02040502050405020303" pitchFamily="18" charset="0"/>
              </a:rPr>
              <a:t>P: 817.814.1510 </a:t>
            </a:r>
          </a:p>
          <a:p>
            <a:pPr algn="ctr">
              <a:lnSpc>
                <a:spcPct val="150000"/>
              </a:lnSpc>
            </a:pPr>
            <a:r>
              <a:rPr lang="en-US" sz="1800" dirty="0">
                <a:solidFill>
                  <a:schemeClr val="tx1"/>
                </a:solidFill>
                <a:latin typeface="Georgia" panose="02040502050405020303" pitchFamily="18" charset="0"/>
              </a:rPr>
              <a:t>VITALLINK@FWISD.ORG </a:t>
            </a:r>
          </a:p>
          <a:p>
            <a:pPr algn="ctr">
              <a:lnSpc>
                <a:spcPct val="150000"/>
              </a:lnSpc>
            </a:pPr>
            <a:r>
              <a:rPr lang="en-US" sz="1800" b="1" dirty="0">
                <a:solidFill>
                  <a:schemeClr val="tx1"/>
                </a:solidFill>
                <a:latin typeface="Georgia" panose="02040502050405020303" pitchFamily="18" charset="0"/>
              </a:rPr>
              <a:t>WWW.FWISD.ORG/VITALLINK</a:t>
            </a:r>
          </a:p>
        </p:txBody>
      </p:sp>
      <p:cxnSp>
        <p:nvCxnSpPr>
          <p:cNvPr id="33" name="Straight Arrow Connector 32">
            <a:extLst>
              <a:ext uri="{FF2B5EF4-FFF2-40B4-BE49-F238E27FC236}">
                <a16:creationId xmlns:a16="http://schemas.microsoft.com/office/drawing/2014/main" id="{361E9787-8831-44A3-837D-40B3273E46B3}"/>
              </a:ext>
            </a:extLst>
          </p:cNvPr>
          <p:cNvCxnSpPr>
            <a:cxnSpLocks/>
          </p:cNvCxnSpPr>
          <p:nvPr/>
        </p:nvCxnSpPr>
        <p:spPr>
          <a:xfrm>
            <a:off x="1885580" y="2963963"/>
            <a:ext cx="8374240" cy="0"/>
          </a:xfrm>
          <a:prstGeom prst="straightConnector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90284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F517432-714B-4A25-B1C1-88D49075F16C}"/>
              </a:ext>
            </a:extLst>
          </p:cNvPr>
          <p:cNvSpPr>
            <a:spLocks noGrp="1"/>
          </p:cNvSpPr>
          <p:nvPr>
            <p:ph type="title"/>
          </p:nvPr>
        </p:nvSpPr>
        <p:spPr>
          <a:xfrm>
            <a:off x="6383807" y="560605"/>
            <a:ext cx="5127171" cy="1450757"/>
          </a:xfrm>
        </p:spPr>
        <p:txBody>
          <a:bodyPr vert="horz" lIns="91440" tIns="45720" rIns="91440" bIns="45720" rtlCol="0" anchor="b">
            <a:normAutofit/>
          </a:bodyPr>
          <a:lstStyle/>
          <a:p>
            <a:pPr>
              <a:spcBef>
                <a:spcPct val="0"/>
              </a:spcBef>
            </a:pPr>
            <a:r>
              <a:rPr lang="en-US" sz="4800" dirty="0">
                <a:solidFill>
                  <a:schemeClr val="accent6"/>
                </a:solidFill>
                <a:latin typeface="Arial Narrow"/>
                <a:ea typeface="+mj-ea"/>
                <a:cs typeface="+mj-cs"/>
              </a:rPr>
              <a:t>CONTENTS</a:t>
            </a:r>
            <a:endParaRPr lang="en-US" sz="4800" b="1" dirty="0">
              <a:solidFill>
                <a:schemeClr val="accent6"/>
              </a:solidFill>
              <a:latin typeface="Arial Narrow"/>
              <a:ea typeface="+mj-ea"/>
              <a:cs typeface="+mj-cs"/>
            </a:endParaRPr>
          </a:p>
        </p:txBody>
      </p:sp>
      <p:pic>
        <p:nvPicPr>
          <p:cNvPr id="6" name="Picture 5">
            <a:extLst>
              <a:ext uri="{FF2B5EF4-FFF2-40B4-BE49-F238E27FC236}">
                <a16:creationId xmlns:a16="http://schemas.microsoft.com/office/drawing/2014/main" id="{EE07A26F-CE6A-4AEA-A53E-8A29BA2B0BE5}"/>
              </a:ext>
            </a:extLst>
          </p:cNvPr>
          <p:cNvPicPr>
            <a:picLocks noChangeAspect="1"/>
          </p:cNvPicPr>
          <p:nvPr/>
        </p:nvPicPr>
        <p:blipFill rotWithShape="1">
          <a:blip r:embed="rId2"/>
          <a:srcRect l="1463" t="-2603" r="-21676" b="24335"/>
          <a:stretch/>
        </p:blipFill>
        <p:spPr>
          <a:xfrm>
            <a:off x="643192" y="2488105"/>
            <a:ext cx="5451627" cy="1561749"/>
          </a:xfrm>
          <a:prstGeom prst="rect">
            <a:avLst/>
          </a:prstGeom>
        </p:spPr>
      </p:pic>
      <p:cxnSp>
        <p:nvCxnSpPr>
          <p:cNvPr id="36"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A20C3B2-500B-4EE2-8D1D-83096E1F5D59}"/>
              </a:ext>
            </a:extLst>
          </p:cNvPr>
          <p:cNvSpPr>
            <a:spLocks noGrp="1"/>
          </p:cNvSpPr>
          <p:nvPr>
            <p:ph type="body" idx="1"/>
          </p:nvPr>
        </p:nvSpPr>
        <p:spPr>
          <a:xfrm>
            <a:off x="5993514" y="2217499"/>
            <a:ext cx="5842707" cy="3670180"/>
          </a:xfrm>
        </p:spPr>
        <p:txBody>
          <a:bodyPr spcFirstLastPara="1" vert="horz" lIns="0" tIns="45720" rIns="0" bIns="45720" rtlCol="0" anchorCtr="0">
            <a:normAutofit lnSpcReduction="10000"/>
          </a:bodyPr>
          <a:lstStyle/>
          <a:p>
            <a:pPr marL="723265" indent="-342900">
              <a:lnSpc>
                <a:spcPct val="150000"/>
              </a:lnSpc>
              <a:spcAft>
                <a:spcPts val="600"/>
              </a:spcAft>
              <a:buClr>
                <a:schemeClr val="accent1"/>
              </a:buClr>
              <a:buSzPct val="110000"/>
              <a:buFont typeface="Calibri" panose="020F0502020204030204" pitchFamily="34" charset="0"/>
              <a:buChar char="•"/>
            </a:pPr>
            <a:r>
              <a:rPr lang="en-US" sz="2800" dirty="0">
                <a:solidFill>
                  <a:schemeClr val="tx1">
                    <a:lumMod val="75000"/>
                    <a:lumOff val="25000"/>
                  </a:schemeClr>
                </a:solidFill>
                <a:latin typeface="Georgia" panose="02040502050405020303" pitchFamily="18" charset="0"/>
                <a:ea typeface="+mn-ea"/>
                <a:cs typeface="+mn-cs"/>
              </a:rPr>
              <a:t>What is Vital Link?</a:t>
            </a:r>
          </a:p>
          <a:p>
            <a:pPr marL="723265" indent="-342900">
              <a:lnSpc>
                <a:spcPct val="150000"/>
              </a:lnSpc>
              <a:spcAft>
                <a:spcPts val="600"/>
              </a:spcAft>
              <a:buClr>
                <a:schemeClr val="accent1"/>
              </a:buClr>
              <a:buSzPct val="110000"/>
              <a:buFont typeface="Calibri" panose="020F0502020204030204" pitchFamily="34" charset="0"/>
              <a:buChar char="•"/>
            </a:pPr>
            <a:r>
              <a:rPr lang="en-US" sz="2800" dirty="0">
                <a:solidFill>
                  <a:schemeClr val="tx1">
                    <a:lumMod val="75000"/>
                    <a:lumOff val="25000"/>
                  </a:schemeClr>
                </a:solidFill>
                <a:latin typeface="Georgia" panose="02040502050405020303" pitchFamily="18" charset="0"/>
                <a:ea typeface="+mn-ea"/>
                <a:cs typeface="+mn-cs"/>
              </a:rPr>
              <a:t>What is Vital Link Capstone?</a:t>
            </a:r>
          </a:p>
          <a:p>
            <a:pPr marL="723265" indent="-342900">
              <a:lnSpc>
                <a:spcPct val="150000"/>
              </a:lnSpc>
              <a:spcAft>
                <a:spcPts val="600"/>
              </a:spcAft>
              <a:buClr>
                <a:schemeClr val="accent1"/>
              </a:buClr>
              <a:buSzPct val="110000"/>
              <a:buFont typeface="Calibri" panose="020F0502020204030204" pitchFamily="34" charset="0"/>
              <a:buChar char="•"/>
            </a:pPr>
            <a:r>
              <a:rPr lang="en-US" sz="2800" dirty="0">
                <a:solidFill>
                  <a:schemeClr val="tx1">
                    <a:lumMod val="75000"/>
                    <a:lumOff val="25000"/>
                  </a:schemeClr>
                </a:solidFill>
                <a:latin typeface="Georgia" panose="02040502050405020303" pitchFamily="18" charset="0"/>
                <a:ea typeface="+mn-ea"/>
                <a:cs typeface="+mn-cs"/>
              </a:rPr>
              <a:t>Where the Best Begins</a:t>
            </a:r>
          </a:p>
          <a:p>
            <a:pPr marL="723265" indent="-342900">
              <a:lnSpc>
                <a:spcPct val="150000"/>
              </a:lnSpc>
              <a:spcAft>
                <a:spcPts val="600"/>
              </a:spcAft>
              <a:buClr>
                <a:schemeClr val="accent1"/>
              </a:buClr>
              <a:buSzPct val="110000"/>
              <a:buFont typeface="Calibri" panose="020F0502020204030204" pitchFamily="34" charset="0"/>
              <a:buChar char="•"/>
            </a:pPr>
            <a:r>
              <a:rPr lang="en-US" sz="2800" dirty="0">
                <a:solidFill>
                  <a:schemeClr val="tx1">
                    <a:lumMod val="75000"/>
                    <a:lumOff val="25000"/>
                  </a:schemeClr>
                </a:solidFill>
                <a:latin typeface="Georgia" panose="02040502050405020303" pitchFamily="18" charset="0"/>
              </a:rPr>
              <a:t>Capstone Opportunities</a:t>
            </a:r>
          </a:p>
          <a:p>
            <a:pPr marL="723265" indent="-342900">
              <a:lnSpc>
                <a:spcPct val="150000"/>
              </a:lnSpc>
              <a:spcAft>
                <a:spcPts val="600"/>
              </a:spcAft>
              <a:buClr>
                <a:schemeClr val="accent1"/>
              </a:buClr>
              <a:buSzPct val="110000"/>
              <a:buFont typeface="Calibri" panose="020F0502020204030204" pitchFamily="34" charset="0"/>
              <a:buChar char="•"/>
            </a:pPr>
            <a:r>
              <a:rPr lang="en-US" sz="2800" dirty="0">
                <a:solidFill>
                  <a:schemeClr val="tx1">
                    <a:lumMod val="75000"/>
                    <a:lumOff val="25000"/>
                  </a:schemeClr>
                </a:solidFill>
                <a:latin typeface="Georgia" panose="02040502050405020303" pitchFamily="18" charset="0"/>
                <a:ea typeface="+mn-ea"/>
                <a:cs typeface="+mn-cs"/>
              </a:rPr>
              <a:t>Next Steps</a:t>
            </a:r>
          </a:p>
          <a:p>
            <a:pPr marL="608965" indent="-228600">
              <a:spcAft>
                <a:spcPts val="600"/>
              </a:spcAft>
              <a:buClr>
                <a:schemeClr val="accent1"/>
              </a:buClr>
              <a:buSzPct val="110000"/>
              <a:buFont typeface="Calibri" panose="020F0502020204030204" pitchFamily="34" charset="0"/>
              <a:buChar char="•"/>
            </a:pPr>
            <a:endParaRPr lang="en-US" dirty="0">
              <a:solidFill>
                <a:schemeClr val="tx1">
                  <a:lumMod val="75000"/>
                  <a:lumOff val="25000"/>
                </a:schemeClr>
              </a:solidFill>
              <a:latin typeface="+mn-lt"/>
              <a:ea typeface="+mn-ea"/>
              <a:cs typeface="+mn-cs"/>
            </a:endParaRPr>
          </a:p>
        </p:txBody>
      </p:sp>
      <p:sp>
        <p:nvSpPr>
          <p:cNvPr id="38"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2749885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grayscl/>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D28AEC-EFF5-4BA8-B21E-E7F15F35A6DD}"/>
              </a:ext>
            </a:extLst>
          </p:cNvPr>
          <p:cNvSpPr/>
          <p:nvPr/>
        </p:nvSpPr>
        <p:spPr>
          <a:xfrm>
            <a:off x="0" y="0"/>
            <a:ext cx="12192000" cy="6858000"/>
          </a:xfrm>
          <a:prstGeom prst="rect">
            <a:avLst/>
          </a:prstGeom>
          <a:solidFill>
            <a:srgbClr val="57A7B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6105A1-C26E-48C7-BAA8-0E9D3D6D51AD}"/>
              </a:ext>
            </a:extLst>
          </p:cNvPr>
          <p:cNvSpPr txBox="1"/>
          <p:nvPr/>
        </p:nvSpPr>
        <p:spPr>
          <a:xfrm>
            <a:off x="1931504" y="3518452"/>
            <a:ext cx="8328991" cy="1200329"/>
          </a:xfrm>
          <a:prstGeom prst="rect">
            <a:avLst/>
          </a:prstGeom>
          <a:solidFill>
            <a:srgbClr val="0E4B54"/>
          </a:solidFill>
        </p:spPr>
        <p:txBody>
          <a:bodyPr wrap="square" rtlCol="0">
            <a:spAutoFit/>
          </a:bodyPr>
          <a:lstStyle/>
          <a:p>
            <a:pPr algn="ctr"/>
            <a:r>
              <a:rPr lang="en-US" sz="7200" dirty="0">
                <a:solidFill>
                  <a:schemeClr val="bg1"/>
                </a:solidFill>
                <a:latin typeface="Georgia" panose="02040502050405020303" pitchFamily="18" charset="0"/>
              </a:rPr>
              <a:t>What Is Vital Link?</a:t>
            </a:r>
          </a:p>
        </p:txBody>
      </p:sp>
    </p:spTree>
    <p:extLst>
      <p:ext uri="{BB962C8B-B14F-4D97-AF65-F5344CB8AC3E}">
        <p14:creationId xmlns:p14="http://schemas.microsoft.com/office/powerpoint/2010/main" val="51802213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D04E9-D968-4AA7-8AE4-6A880291F4A1}"/>
              </a:ext>
            </a:extLst>
          </p:cNvPr>
          <p:cNvPicPr>
            <a:picLocks noChangeAspect="1"/>
          </p:cNvPicPr>
          <p:nvPr/>
        </p:nvPicPr>
        <p:blipFill rotWithShape="1">
          <a:blip r:embed="rId3">
            <a:duotone>
              <a:schemeClr val="accent1">
                <a:shade val="45000"/>
                <a:satMod val="135000"/>
              </a:schemeClr>
              <a:prstClr val="white"/>
            </a:duotone>
          </a:blip>
          <a:srcRect t="2222" r="30989" b="17342"/>
          <a:stretch/>
        </p:blipFill>
        <p:spPr>
          <a:xfrm>
            <a:off x="0" y="0"/>
            <a:ext cx="4675695" cy="6344240"/>
          </a:xfrm>
          <a:prstGeom prst="rect">
            <a:avLst/>
          </a:prstGeom>
        </p:spPr>
      </p:pic>
      <p:sp>
        <p:nvSpPr>
          <p:cNvPr id="5" name="Text Placeholder 4">
            <a:extLst>
              <a:ext uri="{FF2B5EF4-FFF2-40B4-BE49-F238E27FC236}">
                <a16:creationId xmlns:a16="http://schemas.microsoft.com/office/drawing/2014/main" id="{0A20C3B2-500B-4EE2-8D1D-83096E1F5D59}"/>
              </a:ext>
            </a:extLst>
          </p:cNvPr>
          <p:cNvSpPr>
            <a:spLocks noGrp="1"/>
          </p:cNvSpPr>
          <p:nvPr>
            <p:ph type="body" sz="half" idx="4294967295"/>
          </p:nvPr>
        </p:nvSpPr>
        <p:spPr>
          <a:xfrm>
            <a:off x="5056339" y="1106129"/>
            <a:ext cx="6780757" cy="5105375"/>
          </a:xfrm>
        </p:spPr>
        <p:txBody>
          <a:bodyPr spcFirstLastPara="1" vert="horz" lIns="0" tIns="45720" rIns="0" bIns="45720" rtlCol="0" anchorCtr="0">
            <a:noAutofit/>
          </a:bodyPr>
          <a:lstStyle/>
          <a:p>
            <a:pPr marL="135464" indent="0" fontAlgn="base">
              <a:lnSpc>
                <a:spcPct val="150000"/>
              </a:lnSpc>
              <a:buNone/>
            </a:pPr>
            <a:r>
              <a:rPr lang="en-US" sz="2000" dirty="0">
                <a:solidFill>
                  <a:schemeClr val="bg2">
                    <a:lumMod val="25000"/>
                  </a:schemeClr>
                </a:solidFill>
                <a:latin typeface="Georgia" panose="02040502050405020303" pitchFamily="18" charset="0"/>
              </a:rPr>
              <a:t>The FWISD Office of Innovation is undergoing a series of cradle-to-career initiatives to redesign, transform and revitalize local schools.</a:t>
            </a:r>
          </a:p>
          <a:p>
            <a:pPr marL="135464" indent="0" fontAlgn="base">
              <a:lnSpc>
                <a:spcPct val="150000"/>
              </a:lnSpc>
              <a:buNone/>
            </a:pPr>
            <a:r>
              <a:rPr lang="en-US" sz="2000" dirty="0">
                <a:solidFill>
                  <a:schemeClr val="bg2">
                    <a:lumMod val="25000"/>
                  </a:schemeClr>
                </a:solidFill>
                <a:latin typeface="Georgia" panose="02040502050405020303" pitchFamily="18" charset="0"/>
              </a:rPr>
              <a:t>One of those initiatives is the refreshed and expanded </a:t>
            </a:r>
            <a:r>
              <a:rPr lang="en-US" sz="2000" b="1" dirty="0">
                <a:solidFill>
                  <a:schemeClr val="accent6"/>
                </a:solidFill>
                <a:latin typeface="Georgia" panose="02040502050405020303" pitchFamily="18" charset="0"/>
              </a:rPr>
              <a:t>Vital Link – Connecting Students to Careers</a:t>
            </a:r>
            <a:r>
              <a:rPr lang="en-US" sz="2000" dirty="0">
                <a:solidFill>
                  <a:schemeClr val="bg2">
                    <a:lumMod val="25000"/>
                  </a:schemeClr>
                </a:solidFill>
                <a:latin typeface="Georgia" panose="02040502050405020303" pitchFamily="18" charset="0"/>
              </a:rPr>
              <a:t>. Vital Link is a unique business and education partnership program designed to give students and their teachers the opportunity to gain real-world work experience and apply the skills learned at school to the workplace.</a:t>
            </a:r>
          </a:p>
        </p:txBody>
      </p:sp>
      <p:sp>
        <p:nvSpPr>
          <p:cNvPr id="2" name="Rectangle 1">
            <a:extLst>
              <a:ext uri="{FF2B5EF4-FFF2-40B4-BE49-F238E27FC236}">
                <a16:creationId xmlns:a16="http://schemas.microsoft.com/office/drawing/2014/main" id="{406C2BC2-FC48-44CB-BA91-3F05021D9F43}"/>
              </a:ext>
            </a:extLst>
          </p:cNvPr>
          <p:cNvSpPr/>
          <p:nvPr/>
        </p:nvSpPr>
        <p:spPr>
          <a:xfrm>
            <a:off x="5066979" y="323330"/>
            <a:ext cx="6096000" cy="646331"/>
          </a:xfrm>
          <a:prstGeom prst="rect">
            <a:avLst/>
          </a:prstGeom>
        </p:spPr>
        <p:txBody>
          <a:bodyPr>
            <a:spAutoFit/>
          </a:bodyPr>
          <a:lstStyle/>
          <a:p>
            <a:r>
              <a:rPr lang="en-US" sz="3600" b="1" dirty="0">
                <a:solidFill>
                  <a:schemeClr val="accent6"/>
                </a:solidFill>
                <a:latin typeface="Gill Sans MT" panose="020B0502020104020203" pitchFamily="34" charset="0"/>
              </a:rPr>
              <a:t>What Is Vital Link?</a:t>
            </a:r>
            <a:endParaRPr lang="en-US" sz="3600" dirty="0">
              <a:solidFill>
                <a:schemeClr val="accent6"/>
              </a:solidFill>
            </a:endParaRPr>
          </a:p>
        </p:txBody>
      </p:sp>
    </p:spTree>
    <p:extLst>
      <p:ext uri="{BB962C8B-B14F-4D97-AF65-F5344CB8AC3E}">
        <p14:creationId xmlns:p14="http://schemas.microsoft.com/office/powerpoint/2010/main" val="1435623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1">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13">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15">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097280" y="286603"/>
            <a:ext cx="10058400" cy="1450757"/>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800" b="1" kern="1200" spc="-50" dirty="0">
                <a:solidFill>
                  <a:schemeClr val="tx1">
                    <a:lumMod val="75000"/>
                    <a:lumOff val="25000"/>
                  </a:schemeClr>
                </a:solidFill>
                <a:latin typeface="Arial Narrow"/>
                <a:ea typeface="+mj-ea"/>
                <a:cs typeface="+mj-cs"/>
              </a:rPr>
              <a:t>VITAL LINK AT-A-GLANCE</a:t>
            </a:r>
            <a:endParaRPr lang="en-US" sz="4800" kern="1200" spc="-50" dirty="0">
              <a:solidFill>
                <a:schemeClr val="tx1">
                  <a:lumMod val="75000"/>
                  <a:lumOff val="25000"/>
                </a:schemeClr>
              </a:solidFill>
              <a:latin typeface="Arial Narrow"/>
              <a:ea typeface="+mj-ea"/>
              <a:cs typeface="+mj-cs"/>
            </a:endParaRPr>
          </a:p>
        </p:txBody>
      </p:sp>
      <p:sp>
        <p:nvSpPr>
          <p:cNvPr id="2" name="Rectangle 1"/>
          <p:cNvSpPr/>
          <p:nvPr/>
        </p:nvSpPr>
        <p:spPr>
          <a:xfrm>
            <a:off x="888301" y="2046350"/>
            <a:ext cx="3640182" cy="305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44919F"/>
                </a:solidFill>
                <a:latin typeface="Times New Roman" panose="02020603050405020304" pitchFamily="18" charset="0"/>
                <a:cs typeface="Times New Roman" panose="02020603050405020304" pitchFamily="18" charset="0"/>
              </a:rPr>
              <a:t>84,000</a:t>
            </a:r>
            <a:br>
              <a:rPr lang="en-US" sz="8000" dirty="0">
                <a:solidFill>
                  <a:srgbClr val="44919F"/>
                </a:solidFill>
                <a:latin typeface="Times New Roman" panose="02020603050405020304" pitchFamily="18" charset="0"/>
                <a:cs typeface="Times New Roman" panose="02020603050405020304" pitchFamily="18" charset="0"/>
              </a:rPr>
            </a:br>
            <a:r>
              <a:rPr lang="en-US" dirty="0">
                <a:solidFill>
                  <a:schemeClr val="bg2">
                    <a:lumMod val="50000"/>
                  </a:schemeClr>
                </a:solidFill>
                <a:latin typeface="Times New Roman" panose="02020603050405020304" pitchFamily="18" charset="0"/>
                <a:cs typeface="Times New Roman" panose="02020603050405020304" pitchFamily="18" charset="0"/>
              </a:rPr>
              <a:t> Students </a:t>
            </a:r>
            <a:br>
              <a:rPr lang="en-US" dirty="0">
                <a:solidFill>
                  <a:schemeClr val="bg2">
                    <a:lumMod val="50000"/>
                  </a:schemeClr>
                </a:solidFill>
                <a:latin typeface="Times New Roman" panose="02020603050405020304" pitchFamily="18" charset="0"/>
                <a:cs typeface="Times New Roman" panose="02020603050405020304" pitchFamily="18" charset="0"/>
              </a:rPr>
            </a:br>
            <a:endParaRPr lang="en-US" dirty="0">
              <a:solidFill>
                <a:schemeClr val="bg2">
                  <a:lumMod val="50000"/>
                </a:schemeClr>
              </a:solidFill>
              <a:latin typeface="Times New Roman" panose="02020603050405020304" pitchFamily="18" charset="0"/>
              <a:cs typeface="Times New Roman" panose="02020603050405020304" pitchFamily="18" charset="0"/>
            </a:endParaRPr>
          </a:p>
          <a:p>
            <a:r>
              <a:rPr lang="en-US" sz="2000" dirty="0">
                <a:solidFill>
                  <a:srgbClr val="C00000"/>
                </a:solidFill>
                <a:latin typeface="Times New Roman" panose="02020603050405020304" pitchFamily="18" charset="0"/>
                <a:cs typeface="Times New Roman" panose="02020603050405020304" pitchFamily="18" charset="0"/>
              </a:rPr>
              <a:t>83</a:t>
            </a:r>
            <a:r>
              <a:rPr lang="en-US" dirty="0">
                <a:solidFill>
                  <a:schemeClr val="bg2">
                    <a:lumMod val="50000"/>
                  </a:schemeClr>
                </a:solidFill>
                <a:latin typeface="Times New Roman" panose="02020603050405020304" pitchFamily="18" charset="0"/>
                <a:cs typeface="Times New Roman" panose="02020603050405020304" pitchFamily="18" charset="0"/>
              </a:rPr>
              <a:t> Elementary schools, </a:t>
            </a:r>
          </a:p>
          <a:p>
            <a:r>
              <a:rPr lang="en-US" sz="2000" dirty="0">
                <a:solidFill>
                  <a:srgbClr val="C00000"/>
                </a:solidFill>
                <a:latin typeface="Times New Roman" panose="02020603050405020304" pitchFamily="18" charset="0"/>
                <a:cs typeface="Times New Roman" panose="02020603050405020304" pitchFamily="18" charset="0"/>
              </a:rPr>
              <a:t>29</a:t>
            </a:r>
            <a:r>
              <a:rPr lang="en-US" dirty="0">
                <a:solidFill>
                  <a:schemeClr val="bg2">
                    <a:lumMod val="50000"/>
                  </a:schemeClr>
                </a:solidFill>
                <a:latin typeface="Times New Roman" panose="02020603050405020304" pitchFamily="18" charset="0"/>
                <a:cs typeface="Times New Roman" panose="02020603050405020304" pitchFamily="18" charset="0"/>
              </a:rPr>
              <a:t> Middle schools &amp; 6th grade centers, </a:t>
            </a:r>
          </a:p>
          <a:p>
            <a:r>
              <a:rPr lang="en-US" sz="2000" dirty="0">
                <a:solidFill>
                  <a:srgbClr val="C00000"/>
                </a:solidFill>
                <a:latin typeface="Times New Roman" panose="02020603050405020304" pitchFamily="18" charset="0"/>
                <a:cs typeface="Times New Roman" panose="02020603050405020304" pitchFamily="18" charset="0"/>
              </a:rPr>
              <a:t>18</a:t>
            </a:r>
            <a:r>
              <a:rPr lang="en-US" dirty="0">
                <a:solidFill>
                  <a:schemeClr val="bg2">
                    <a:lumMod val="50000"/>
                  </a:schemeClr>
                </a:solidFill>
                <a:latin typeface="Times New Roman" panose="02020603050405020304" pitchFamily="18" charset="0"/>
                <a:cs typeface="Times New Roman" panose="02020603050405020304" pitchFamily="18" charset="0"/>
              </a:rPr>
              <a:t> High schools</a:t>
            </a:r>
          </a:p>
          <a:p>
            <a:r>
              <a:rPr lang="en-US" sz="2000" dirty="0">
                <a:solidFill>
                  <a:srgbClr val="C00000"/>
                </a:solidFill>
                <a:latin typeface="Times New Roman" panose="02020603050405020304" pitchFamily="18" charset="0"/>
                <a:cs typeface="Times New Roman" panose="02020603050405020304" pitchFamily="18" charset="0"/>
              </a:rPr>
              <a:t>16</a:t>
            </a:r>
            <a:r>
              <a:rPr lang="en-US" dirty="0">
                <a:solidFill>
                  <a:schemeClr val="bg2">
                    <a:lumMod val="50000"/>
                  </a:schemeClr>
                </a:solidFill>
                <a:latin typeface="Times New Roman" panose="02020603050405020304" pitchFamily="18" charset="0"/>
                <a:cs typeface="Times New Roman" panose="02020603050405020304" pitchFamily="18" charset="0"/>
              </a:rPr>
              <a:t> other campuses</a:t>
            </a:r>
            <a:br>
              <a:rPr lang="en-US" dirty="0">
                <a:solidFill>
                  <a:schemeClr val="bg2">
                    <a:lumMod val="50000"/>
                  </a:schemeClr>
                </a:solidFill>
                <a:latin typeface="Times New Roman" panose="02020603050405020304" pitchFamily="18" charset="0"/>
                <a:cs typeface="Times New Roman" panose="02020603050405020304" pitchFamily="18" charset="0"/>
              </a:rPr>
            </a:br>
            <a:r>
              <a:rPr lang="en-US" dirty="0">
                <a:solidFill>
                  <a:schemeClr val="bg2">
                    <a:lumMod val="50000"/>
                  </a:schemeClr>
                </a:solidFill>
                <a:latin typeface="Times New Roman" panose="02020603050405020304" pitchFamily="18" charset="0"/>
                <a:cs typeface="Times New Roman" panose="02020603050405020304" pitchFamily="18" charset="0"/>
              </a:rPr>
              <a:t> </a:t>
            </a:r>
            <a:br>
              <a:rPr lang="en-US" dirty="0">
                <a:solidFill>
                  <a:schemeClr val="bg2">
                    <a:lumMod val="50000"/>
                  </a:schemeClr>
                </a:solidFill>
                <a:latin typeface="Times New Roman" panose="02020603050405020304" pitchFamily="18" charset="0"/>
                <a:cs typeface="Times New Roman" panose="02020603050405020304" pitchFamily="18" charset="0"/>
              </a:rPr>
            </a:br>
            <a:r>
              <a:rPr lang="en-US" dirty="0">
                <a:solidFill>
                  <a:schemeClr val="bg2">
                    <a:lumMod val="50000"/>
                  </a:schemeClr>
                </a:solidFill>
                <a:latin typeface="Times New Roman" panose="02020603050405020304" pitchFamily="18" charset="0"/>
                <a:cs typeface="Times New Roman" panose="02020603050405020304" pitchFamily="18" charset="0"/>
              </a:rPr>
              <a:t>Fort Worth ISD enjoys a diverse student population and strong community partnerships.</a:t>
            </a:r>
          </a:p>
        </p:txBody>
      </p:sp>
      <p:sp>
        <p:nvSpPr>
          <p:cNvPr id="9" name="Rectangle 8"/>
          <p:cNvSpPr/>
          <p:nvPr/>
        </p:nvSpPr>
        <p:spPr>
          <a:xfrm>
            <a:off x="8216537" y="3897480"/>
            <a:ext cx="3414077" cy="224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solidFill>
                  <a:schemeClr val="bg2">
                    <a:lumMod val="50000"/>
                  </a:schemeClr>
                </a:solidFill>
                <a:latin typeface="Times New Roman" panose="02020603050405020304" pitchFamily="18" charset="0"/>
                <a:cs typeface="Times New Roman" panose="02020603050405020304" pitchFamily="18" charset="0"/>
              </a:rPr>
              <a:t>One of those initiatives is the new </a:t>
            </a:r>
            <a:br>
              <a:rPr lang="en-US" dirty="0">
                <a:solidFill>
                  <a:schemeClr val="bg2">
                    <a:lumMod val="50000"/>
                  </a:schemeClr>
                </a:solidFill>
                <a:latin typeface="Times New Roman" panose="02020603050405020304" pitchFamily="18" charset="0"/>
                <a:cs typeface="Times New Roman" panose="02020603050405020304" pitchFamily="18" charset="0"/>
              </a:rPr>
            </a:br>
            <a:r>
              <a:rPr lang="en-US" sz="6000" dirty="0">
                <a:solidFill>
                  <a:srgbClr val="C00000"/>
                </a:solidFill>
                <a:latin typeface="Times New Roman" panose="02020603050405020304" pitchFamily="18" charset="0"/>
                <a:cs typeface="Times New Roman" panose="02020603050405020304" pitchFamily="18" charset="0"/>
              </a:rPr>
              <a:t>Vital Link </a:t>
            </a:r>
            <a:br>
              <a:rPr lang="en-US" sz="2400" dirty="0">
                <a:solidFill>
                  <a:schemeClr val="bg2">
                    <a:lumMod val="50000"/>
                  </a:schemeClr>
                </a:solidFill>
                <a:latin typeface="Times New Roman" panose="02020603050405020304" pitchFamily="18" charset="0"/>
                <a:cs typeface="Times New Roman" panose="02020603050405020304" pitchFamily="18" charset="0"/>
              </a:rPr>
            </a:br>
            <a:r>
              <a:rPr lang="en-US" sz="1800" dirty="0">
                <a:solidFill>
                  <a:srgbClr val="44919F"/>
                </a:solidFill>
                <a:latin typeface="Times New Roman" panose="02020603050405020304" pitchFamily="18" charset="0"/>
                <a:cs typeface="Times New Roman" panose="02020603050405020304" pitchFamily="18" charset="0"/>
              </a:rPr>
              <a:t>Connecting Students to Careers</a:t>
            </a:r>
            <a:r>
              <a:rPr lang="en-US" sz="1800" dirty="0">
                <a:solidFill>
                  <a:schemeClr val="bg2">
                    <a:lumMod val="50000"/>
                  </a:schemeClr>
                </a:solidFill>
                <a:latin typeface="Times New Roman" panose="02020603050405020304" pitchFamily="18" charset="0"/>
                <a:cs typeface="Times New Roman" panose="02020603050405020304" pitchFamily="18" charset="0"/>
              </a:rPr>
              <a:t>. </a:t>
            </a:r>
            <a:br>
              <a:rPr lang="en-US" sz="2400" dirty="0">
                <a:solidFill>
                  <a:schemeClr val="bg2">
                    <a:lumMod val="50000"/>
                  </a:schemeClr>
                </a:solidFill>
                <a:latin typeface="Times New Roman" panose="02020603050405020304" pitchFamily="18" charset="0"/>
                <a:cs typeface="Times New Roman" panose="02020603050405020304" pitchFamily="18" charset="0"/>
              </a:rPr>
            </a:br>
            <a:r>
              <a:rPr lang="en-US" dirty="0">
                <a:solidFill>
                  <a:schemeClr val="bg2">
                    <a:lumMod val="50000"/>
                  </a:schemeClr>
                </a:solidFill>
                <a:latin typeface="Times New Roman" panose="02020603050405020304" pitchFamily="18" charset="0"/>
                <a:cs typeface="Times New Roman" panose="02020603050405020304" pitchFamily="18" charset="0"/>
              </a:rPr>
              <a:t>Vital Link is a unique business and education partnership program designed to give </a:t>
            </a:r>
            <a:r>
              <a:rPr lang="en-US" b="1" i="1" dirty="0">
                <a:solidFill>
                  <a:srgbClr val="C00000"/>
                </a:solidFill>
                <a:latin typeface="Times New Roman" panose="02020603050405020304" pitchFamily="18" charset="0"/>
                <a:cs typeface="Times New Roman" panose="02020603050405020304" pitchFamily="18" charset="0"/>
              </a:rPr>
              <a:t>ALL</a:t>
            </a:r>
            <a:r>
              <a:rPr lang="en-US" dirty="0">
                <a:solidFill>
                  <a:schemeClr val="bg2">
                    <a:lumMod val="50000"/>
                  </a:schemeClr>
                </a:solidFill>
                <a:latin typeface="Times New Roman" panose="02020603050405020304" pitchFamily="18" charset="0"/>
                <a:cs typeface="Times New Roman" panose="02020603050405020304" pitchFamily="18" charset="0"/>
              </a:rPr>
              <a:t> students and their teachers the opportunity to gain real-world work experience and apply the skills learned at school to the workplace.</a:t>
            </a:r>
          </a:p>
        </p:txBody>
      </p:sp>
      <p:sp>
        <p:nvSpPr>
          <p:cNvPr id="10" name="Rectangle 9">
            <a:extLst>
              <a:ext uri="{FF2B5EF4-FFF2-40B4-BE49-F238E27FC236}">
                <a16:creationId xmlns:a16="http://schemas.microsoft.com/office/drawing/2014/main" id="{A43848D2-124C-D841-998A-75212185B317}"/>
              </a:ext>
            </a:extLst>
          </p:cNvPr>
          <p:cNvSpPr/>
          <p:nvPr/>
        </p:nvSpPr>
        <p:spPr>
          <a:xfrm>
            <a:off x="4463703" y="1960185"/>
            <a:ext cx="3752834" cy="305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bg2">
                    <a:lumMod val="50000"/>
                  </a:schemeClr>
                </a:solidFill>
                <a:latin typeface="Times New Roman" panose="02020603050405020304" pitchFamily="18" charset="0"/>
                <a:cs typeface="Times New Roman" panose="02020603050405020304" pitchFamily="18" charset="0"/>
              </a:rPr>
              <a:t>Under the leadership of Superintendent </a:t>
            </a:r>
            <a:br>
              <a:rPr lang="en-US" dirty="0">
                <a:solidFill>
                  <a:schemeClr val="bg2">
                    <a:lumMod val="50000"/>
                  </a:schemeClr>
                </a:solidFill>
                <a:latin typeface="Times New Roman" panose="02020603050405020304" pitchFamily="18" charset="0"/>
                <a:cs typeface="Times New Roman" panose="02020603050405020304" pitchFamily="18" charset="0"/>
              </a:rPr>
            </a:br>
            <a:r>
              <a:rPr lang="en-US" dirty="0">
                <a:solidFill>
                  <a:schemeClr val="bg2">
                    <a:lumMod val="50000"/>
                  </a:schemeClr>
                </a:solidFill>
                <a:latin typeface="Times New Roman" panose="02020603050405020304" pitchFamily="18" charset="0"/>
                <a:cs typeface="Times New Roman" panose="02020603050405020304" pitchFamily="18" charset="0"/>
              </a:rPr>
              <a:t>Kent Scribner and the Board of Education, </a:t>
            </a:r>
            <a:br>
              <a:rPr lang="en-US" dirty="0">
                <a:solidFill>
                  <a:schemeClr val="bg2">
                    <a:lumMod val="50000"/>
                  </a:schemeClr>
                </a:solidFill>
                <a:latin typeface="Times New Roman" panose="02020603050405020304" pitchFamily="18" charset="0"/>
                <a:cs typeface="Times New Roman" panose="02020603050405020304" pitchFamily="18" charset="0"/>
              </a:rPr>
            </a:br>
            <a:r>
              <a:rPr lang="en-US" dirty="0">
                <a:solidFill>
                  <a:schemeClr val="bg2">
                    <a:lumMod val="50000"/>
                  </a:schemeClr>
                </a:solidFill>
                <a:latin typeface="Times New Roman" panose="02020603050405020304" pitchFamily="18" charset="0"/>
                <a:cs typeface="Times New Roman" panose="02020603050405020304" pitchFamily="18" charset="0"/>
              </a:rPr>
              <a:t>the District is undergoing a series of initiatives that will </a:t>
            </a:r>
            <a:r>
              <a:rPr lang="en-US" sz="2800" dirty="0">
                <a:solidFill>
                  <a:srgbClr val="C00000"/>
                </a:solidFill>
                <a:latin typeface="Times New Roman" panose="02020603050405020304" pitchFamily="18" charset="0"/>
                <a:cs typeface="Times New Roman" panose="02020603050405020304" pitchFamily="18" charset="0"/>
              </a:rPr>
              <a:t>Redesign</a:t>
            </a:r>
            <a:r>
              <a:rPr lang="en-US" dirty="0">
                <a:solidFill>
                  <a:schemeClr val="bg2">
                    <a:lumMod val="50000"/>
                  </a:schemeClr>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Transform</a:t>
            </a:r>
            <a:r>
              <a:rPr lang="en-US" dirty="0">
                <a:solidFill>
                  <a:schemeClr val="bg2">
                    <a:lumMod val="50000"/>
                  </a:schemeClr>
                </a:solidFill>
                <a:latin typeface="Times New Roman" panose="02020603050405020304" pitchFamily="18" charset="0"/>
                <a:cs typeface="Times New Roman" panose="02020603050405020304" pitchFamily="18" charset="0"/>
              </a:rPr>
              <a:t>, </a:t>
            </a:r>
            <a:br>
              <a:rPr lang="en-US" dirty="0">
                <a:solidFill>
                  <a:schemeClr val="bg2">
                    <a:lumMod val="50000"/>
                  </a:schemeClr>
                </a:solidFill>
                <a:latin typeface="Times New Roman" panose="02020603050405020304" pitchFamily="18" charset="0"/>
                <a:cs typeface="Times New Roman" panose="02020603050405020304" pitchFamily="18" charset="0"/>
              </a:rPr>
            </a:br>
            <a:r>
              <a:rPr lang="en-US" dirty="0">
                <a:solidFill>
                  <a:schemeClr val="bg2">
                    <a:lumMod val="50000"/>
                  </a:schemeClr>
                </a:solidFill>
                <a:latin typeface="Times New Roman" panose="02020603050405020304" pitchFamily="18" charset="0"/>
                <a:cs typeface="Times New Roman" panose="02020603050405020304" pitchFamily="18" charset="0"/>
              </a:rPr>
              <a:t>and </a:t>
            </a:r>
            <a:r>
              <a:rPr lang="en-US" sz="2800" dirty="0">
                <a:solidFill>
                  <a:srgbClr val="C00000"/>
                </a:solidFill>
                <a:latin typeface="Times New Roman" panose="02020603050405020304" pitchFamily="18" charset="0"/>
                <a:cs typeface="Times New Roman" panose="02020603050405020304" pitchFamily="18" charset="0"/>
              </a:rPr>
              <a:t>Revitalize</a:t>
            </a:r>
            <a:r>
              <a:rPr lang="en-US" sz="2800" dirty="0">
                <a:solidFill>
                  <a:schemeClr val="bg2">
                    <a:lumMod val="50000"/>
                  </a:schemeClr>
                </a:solidFill>
                <a:latin typeface="Times New Roman" panose="02020603050405020304" pitchFamily="18" charset="0"/>
                <a:cs typeface="Times New Roman" panose="02020603050405020304" pitchFamily="18" charset="0"/>
              </a:rPr>
              <a:t> </a:t>
            </a:r>
            <a:r>
              <a:rPr lang="en-US" dirty="0">
                <a:solidFill>
                  <a:schemeClr val="bg2">
                    <a:lumMod val="50000"/>
                  </a:schemeClr>
                </a:solidFill>
                <a:latin typeface="Times New Roman" panose="02020603050405020304" pitchFamily="18" charset="0"/>
                <a:cs typeface="Times New Roman" panose="02020603050405020304" pitchFamily="18" charset="0"/>
              </a:rPr>
              <a:t>Fort Worth ISD Schools.</a:t>
            </a:r>
          </a:p>
        </p:txBody>
      </p:sp>
      <p:pic>
        <p:nvPicPr>
          <p:cNvPr id="15" name="Picture 14">
            <a:extLst>
              <a:ext uri="{FF2B5EF4-FFF2-40B4-BE49-F238E27FC236}">
                <a16:creationId xmlns:a16="http://schemas.microsoft.com/office/drawing/2014/main" id="{7D770170-0B5A-4B0C-9B96-46A368C27894}"/>
              </a:ext>
            </a:extLst>
          </p:cNvPr>
          <p:cNvPicPr>
            <a:picLocks noChangeAspect="1"/>
          </p:cNvPicPr>
          <p:nvPr/>
        </p:nvPicPr>
        <p:blipFill rotWithShape="1">
          <a:blip r:embed="rId3"/>
          <a:srcRect l="6556" t="9226" r="76809" b="31926"/>
          <a:stretch/>
        </p:blipFill>
        <p:spPr>
          <a:xfrm>
            <a:off x="9357733" y="1796224"/>
            <a:ext cx="1004073" cy="1562605"/>
          </a:xfrm>
          <a:prstGeom prst="rect">
            <a:avLst/>
          </a:prstGeom>
        </p:spPr>
      </p:pic>
      <p:pic>
        <p:nvPicPr>
          <p:cNvPr id="12" name="Graphic 11" descr="Atom">
            <a:extLst>
              <a:ext uri="{FF2B5EF4-FFF2-40B4-BE49-F238E27FC236}">
                <a16:creationId xmlns:a16="http://schemas.microsoft.com/office/drawing/2014/main" id="{613154B7-2000-4A55-A8E4-D5761BBEF6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6216" y="4265870"/>
            <a:ext cx="1504005" cy="1504005"/>
          </a:xfrm>
          <a:prstGeom prst="rect">
            <a:avLst/>
          </a:prstGeom>
        </p:spPr>
      </p:pic>
    </p:spTree>
    <p:extLst>
      <p:ext uri="{BB962C8B-B14F-4D97-AF65-F5344CB8AC3E}">
        <p14:creationId xmlns:p14="http://schemas.microsoft.com/office/powerpoint/2010/main" val="327111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grayscl/>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D28AEC-EFF5-4BA8-B21E-E7F15F35A6DD}"/>
              </a:ext>
            </a:extLst>
          </p:cNvPr>
          <p:cNvSpPr/>
          <p:nvPr/>
        </p:nvSpPr>
        <p:spPr>
          <a:xfrm>
            <a:off x="-1" y="0"/>
            <a:ext cx="12192000" cy="6858000"/>
          </a:xfrm>
          <a:prstGeom prst="rect">
            <a:avLst/>
          </a:prstGeom>
          <a:solidFill>
            <a:srgbClr val="57A7B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6105A1-C26E-48C7-BAA8-0E9D3D6D51AD}"/>
              </a:ext>
            </a:extLst>
          </p:cNvPr>
          <p:cNvSpPr txBox="1"/>
          <p:nvPr/>
        </p:nvSpPr>
        <p:spPr>
          <a:xfrm>
            <a:off x="1931504" y="3518452"/>
            <a:ext cx="8328991" cy="2308324"/>
          </a:xfrm>
          <a:prstGeom prst="rect">
            <a:avLst/>
          </a:prstGeom>
          <a:solidFill>
            <a:srgbClr val="0E4B54"/>
          </a:solidFill>
        </p:spPr>
        <p:txBody>
          <a:bodyPr wrap="square" rtlCol="0">
            <a:spAutoFit/>
          </a:bodyPr>
          <a:lstStyle/>
          <a:p>
            <a:pPr algn="ctr"/>
            <a:r>
              <a:rPr lang="en-US" sz="7200" dirty="0">
                <a:solidFill>
                  <a:schemeClr val="bg1"/>
                </a:solidFill>
                <a:latin typeface="Georgia" panose="02040502050405020303" pitchFamily="18" charset="0"/>
              </a:rPr>
              <a:t>Where the Best Begins</a:t>
            </a:r>
          </a:p>
        </p:txBody>
      </p:sp>
    </p:spTree>
    <p:extLst>
      <p:ext uri="{BB962C8B-B14F-4D97-AF65-F5344CB8AC3E}">
        <p14:creationId xmlns:p14="http://schemas.microsoft.com/office/powerpoint/2010/main" val="145116993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ABEA2DBF-0188-4089-995E-B2240BE31181}"/>
              </a:ext>
            </a:extLst>
          </p:cNvPr>
          <p:cNvPicPr>
            <a:picLocks noRot="1" noChangeAspect="1"/>
          </p:cNvPicPr>
          <p:nvPr>
            <a:videoFile r:link="rId1"/>
          </p:nvPr>
        </p:nvPicPr>
        <p:blipFill>
          <a:blip r:embed="rId4"/>
          <a:stretch>
            <a:fillRect/>
          </a:stretch>
        </p:blipFill>
        <p:spPr>
          <a:xfrm>
            <a:off x="4452730" y="987825"/>
            <a:ext cx="7366552" cy="4143686"/>
          </a:xfrm>
          <a:prstGeom prst="rect">
            <a:avLst/>
          </a:prstGeom>
        </p:spPr>
      </p:pic>
      <p:sp>
        <p:nvSpPr>
          <p:cNvPr id="3" name="Title 2">
            <a:extLst>
              <a:ext uri="{FF2B5EF4-FFF2-40B4-BE49-F238E27FC236}">
                <a16:creationId xmlns:a16="http://schemas.microsoft.com/office/drawing/2014/main" id="{79BB80CC-A714-4CE3-9483-D0C6CF135BC2}"/>
              </a:ext>
            </a:extLst>
          </p:cNvPr>
          <p:cNvSpPr>
            <a:spLocks noGrp="1"/>
          </p:cNvSpPr>
          <p:nvPr>
            <p:ph type="title"/>
          </p:nvPr>
        </p:nvSpPr>
        <p:spPr>
          <a:xfrm>
            <a:off x="178904" y="594359"/>
            <a:ext cx="3588026" cy="2536468"/>
          </a:xfrm>
        </p:spPr>
        <p:txBody>
          <a:bodyPr>
            <a:normAutofit/>
          </a:bodyPr>
          <a:lstStyle/>
          <a:p>
            <a:pPr algn="ctr">
              <a:lnSpc>
                <a:spcPct val="150000"/>
              </a:lnSpc>
            </a:pPr>
            <a:r>
              <a:rPr lang="en-US" sz="2000" b="1" dirty="0">
                <a:latin typeface="Gill Sans MT" panose="020B0502020104020203" pitchFamily="34" charset="0"/>
              </a:rPr>
              <a:t>SCHOOL </a:t>
            </a:r>
            <a:br>
              <a:rPr lang="en-US" sz="2000" b="1" dirty="0">
                <a:latin typeface="Gill Sans MT" panose="020B0502020104020203" pitchFamily="34" charset="0"/>
              </a:rPr>
            </a:br>
            <a:r>
              <a:rPr lang="en-US" sz="2000" b="1" dirty="0">
                <a:latin typeface="Gill Sans MT" panose="020B0502020104020203" pitchFamily="34" charset="0"/>
              </a:rPr>
              <a:t>AND </a:t>
            </a:r>
            <a:br>
              <a:rPr lang="en-US" sz="2000" b="1" dirty="0">
                <a:latin typeface="Gill Sans MT" panose="020B0502020104020203" pitchFamily="34" charset="0"/>
              </a:rPr>
            </a:br>
            <a:r>
              <a:rPr lang="en-US" sz="2000" b="1" dirty="0">
                <a:latin typeface="Gill Sans MT" panose="020B0502020104020203" pitchFamily="34" charset="0"/>
              </a:rPr>
              <a:t>BUSINESS LEADERS DISCUSS  THE FUTURE OF </a:t>
            </a:r>
            <a:br>
              <a:rPr lang="en-US" sz="2000" b="1" dirty="0">
                <a:latin typeface="Gill Sans MT" panose="020B0502020104020203" pitchFamily="34" charset="0"/>
              </a:rPr>
            </a:br>
            <a:r>
              <a:rPr lang="en-US" sz="2000" b="1" dirty="0">
                <a:latin typeface="Gill Sans MT" panose="020B0502020104020203" pitchFamily="34" charset="0"/>
              </a:rPr>
              <a:t>FORT WORTH</a:t>
            </a:r>
          </a:p>
        </p:txBody>
      </p:sp>
      <p:sp>
        <p:nvSpPr>
          <p:cNvPr id="4" name="Content Placeholder 3">
            <a:extLst>
              <a:ext uri="{FF2B5EF4-FFF2-40B4-BE49-F238E27FC236}">
                <a16:creationId xmlns:a16="http://schemas.microsoft.com/office/drawing/2014/main" id="{A196EF46-4E43-4077-BAED-2C97862EC680}"/>
              </a:ext>
            </a:extLst>
          </p:cNvPr>
          <p:cNvSpPr>
            <a:spLocks noGrp="1"/>
          </p:cNvSpPr>
          <p:nvPr>
            <p:ph idx="1"/>
          </p:nvPr>
        </p:nvSpPr>
        <p:spPr>
          <a:xfrm>
            <a:off x="4452730" y="397782"/>
            <a:ext cx="6492240" cy="393154"/>
          </a:xfrm>
        </p:spPr>
        <p:txBody>
          <a:bodyPr>
            <a:noAutofit/>
          </a:bodyPr>
          <a:lstStyle/>
          <a:p>
            <a:r>
              <a:rPr lang="en-US" sz="3200" dirty="0">
                <a:solidFill>
                  <a:schemeClr val="accent6"/>
                </a:solidFill>
                <a:latin typeface="Georgia" panose="02040502050405020303" pitchFamily="18" charset="0"/>
              </a:rPr>
              <a:t>Where the Best Begins</a:t>
            </a:r>
          </a:p>
        </p:txBody>
      </p:sp>
      <p:sp>
        <p:nvSpPr>
          <p:cNvPr id="6" name="Text Placeholder 5">
            <a:extLst>
              <a:ext uri="{FF2B5EF4-FFF2-40B4-BE49-F238E27FC236}">
                <a16:creationId xmlns:a16="http://schemas.microsoft.com/office/drawing/2014/main" id="{92647B8E-661E-4369-A2DA-2935B3F0D0ED}"/>
              </a:ext>
            </a:extLst>
          </p:cNvPr>
          <p:cNvSpPr>
            <a:spLocks noGrp="1"/>
          </p:cNvSpPr>
          <p:nvPr>
            <p:ph type="body" sz="half" idx="2"/>
          </p:nvPr>
        </p:nvSpPr>
        <p:spPr>
          <a:xfrm>
            <a:off x="178904" y="4957820"/>
            <a:ext cx="3707296" cy="1305821"/>
          </a:xfrm>
        </p:spPr>
        <p:txBody>
          <a:bodyPr/>
          <a:lstStyle/>
          <a:p>
            <a:pPr algn="ctr">
              <a:lnSpc>
                <a:spcPct val="100000"/>
              </a:lnSpc>
            </a:pPr>
            <a:r>
              <a:rPr lang="en-US" dirty="0">
                <a:latin typeface="Gill Sans MT" panose="020B0502020104020203" pitchFamily="34" charset="0"/>
              </a:rPr>
              <a:t>“Where the Best Begins,” </a:t>
            </a:r>
            <a:br>
              <a:rPr lang="en-US" dirty="0">
                <a:latin typeface="Gill Sans MT" panose="020B0502020104020203" pitchFamily="34" charset="0"/>
              </a:rPr>
            </a:br>
            <a:r>
              <a:rPr lang="en-US" dirty="0">
                <a:latin typeface="Gill Sans MT" panose="020B0502020104020203" pitchFamily="34" charset="0"/>
              </a:rPr>
              <a:t>is a partnership between Fort Worth ISD, Tarrant County College, and the Fort Worth Chamber of Commerce. </a:t>
            </a:r>
            <a:br>
              <a:rPr lang="en-US" dirty="0">
                <a:latin typeface="Gill Sans MT" panose="020B0502020104020203" pitchFamily="34" charset="0"/>
              </a:rPr>
            </a:br>
            <a:endParaRPr lang="en-US" dirty="0">
              <a:latin typeface="Gill Sans MT" panose="020B0502020104020203" pitchFamily="34" charset="0"/>
            </a:endParaRPr>
          </a:p>
        </p:txBody>
      </p:sp>
      <p:sp>
        <p:nvSpPr>
          <p:cNvPr id="7" name="Rectangle 6">
            <a:extLst>
              <a:ext uri="{FF2B5EF4-FFF2-40B4-BE49-F238E27FC236}">
                <a16:creationId xmlns:a16="http://schemas.microsoft.com/office/drawing/2014/main" id="{067AA1B4-E4CA-4955-A38D-2D3FBFB043A8}"/>
              </a:ext>
            </a:extLst>
          </p:cNvPr>
          <p:cNvSpPr/>
          <p:nvPr/>
        </p:nvSpPr>
        <p:spPr>
          <a:xfrm>
            <a:off x="4452730" y="5351097"/>
            <a:ext cx="7366552" cy="1077218"/>
          </a:xfrm>
          <a:prstGeom prst="rect">
            <a:avLst/>
          </a:prstGeom>
        </p:spPr>
        <p:txBody>
          <a:bodyPr wrap="square">
            <a:spAutoFit/>
          </a:bodyPr>
          <a:lstStyle/>
          <a:p>
            <a:pPr algn="ctr"/>
            <a:r>
              <a:rPr lang="en-US" dirty="0">
                <a:latin typeface="Gill Sans MT" panose="020B0502020104020203" pitchFamily="34" charset="0"/>
              </a:rPr>
              <a:t>Fort Worth Mayor Betsy Price shares the critical question:</a:t>
            </a:r>
            <a:br>
              <a:rPr lang="en-US" dirty="0">
                <a:latin typeface="Gill Sans MT" panose="020B0502020104020203" pitchFamily="34" charset="0"/>
              </a:rPr>
            </a:br>
            <a:r>
              <a:rPr lang="en-US" dirty="0">
                <a:latin typeface="Gill Sans MT" panose="020B0502020104020203" pitchFamily="34" charset="0"/>
              </a:rPr>
              <a:t> </a:t>
            </a:r>
            <a:br>
              <a:rPr lang="en-US" dirty="0">
                <a:latin typeface="Gill Sans MT" panose="020B0502020104020203" pitchFamily="34" charset="0"/>
              </a:rPr>
            </a:br>
            <a:r>
              <a:rPr lang="en-US" sz="1800" dirty="0">
                <a:latin typeface="Gill Sans MT" panose="020B0502020104020203" pitchFamily="34" charset="0"/>
              </a:rPr>
              <a:t>How can education and industry work together </a:t>
            </a:r>
            <a:br>
              <a:rPr lang="en-US" sz="1800" dirty="0">
                <a:latin typeface="Gill Sans MT" panose="020B0502020104020203" pitchFamily="34" charset="0"/>
              </a:rPr>
            </a:br>
            <a:r>
              <a:rPr lang="en-US" sz="1800" dirty="0">
                <a:latin typeface="Gill Sans MT" panose="020B0502020104020203" pitchFamily="34" charset="0"/>
              </a:rPr>
              <a:t>to meet the workforce needs in a post-COVID world? </a:t>
            </a:r>
          </a:p>
        </p:txBody>
      </p:sp>
      <p:pic>
        <p:nvPicPr>
          <p:cNvPr id="9" name="Picture 8">
            <a:extLst>
              <a:ext uri="{FF2B5EF4-FFF2-40B4-BE49-F238E27FC236}">
                <a16:creationId xmlns:a16="http://schemas.microsoft.com/office/drawing/2014/main" id="{414FB08D-98D3-4263-A1DF-08FDAD0103AF}"/>
              </a:ext>
            </a:extLst>
          </p:cNvPr>
          <p:cNvPicPr>
            <a:picLocks noChangeAspect="1"/>
          </p:cNvPicPr>
          <p:nvPr/>
        </p:nvPicPr>
        <p:blipFill>
          <a:blip r:embed="rId5"/>
          <a:stretch>
            <a:fillRect/>
          </a:stretch>
        </p:blipFill>
        <p:spPr>
          <a:xfrm>
            <a:off x="1148442" y="3914208"/>
            <a:ext cx="1758279" cy="735585"/>
          </a:xfrm>
          <a:prstGeom prst="rect">
            <a:avLst/>
          </a:prstGeom>
        </p:spPr>
      </p:pic>
    </p:spTree>
    <p:extLst>
      <p:ext uri="{BB962C8B-B14F-4D97-AF65-F5344CB8AC3E}">
        <p14:creationId xmlns:p14="http://schemas.microsoft.com/office/powerpoint/2010/main" val="219834892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73BA61A5-6653-44CD-A5DD-9066A87879DD}"/>
              </a:ext>
            </a:extLst>
          </p:cNvPr>
          <p:cNvSpPr>
            <a:spLocks noGrp="1"/>
          </p:cNvSpPr>
          <p:nvPr>
            <p:ph type="title"/>
          </p:nvPr>
        </p:nvSpPr>
        <p:spPr>
          <a:xfrm>
            <a:off x="408135" y="647994"/>
            <a:ext cx="4340108" cy="3047413"/>
          </a:xfrm>
        </p:spPr>
        <p:txBody>
          <a:bodyPr vert="horz" lIns="91440" tIns="45720" rIns="91440" bIns="45720" rtlCol="0" anchor="b">
            <a:noAutofit/>
          </a:bodyPr>
          <a:lstStyle/>
          <a:p>
            <a:pPr>
              <a:lnSpc>
                <a:spcPct val="150000"/>
              </a:lnSpc>
            </a:pPr>
            <a:r>
              <a:rPr lang="en-US" sz="1800" i="1" dirty="0">
                <a:solidFill>
                  <a:schemeClr val="bg2">
                    <a:lumMod val="25000"/>
                  </a:schemeClr>
                </a:solidFill>
                <a:latin typeface="Georgia" panose="02040502050405020303" pitchFamily="18" charset="0"/>
              </a:rPr>
              <a:t>“Variety of course and site options through our gold seal programs of choice/ schools of choice and we’re doubling down on career and technical education. We listen to our industry partners and craft our programs to fill their needs.”​​</a:t>
            </a:r>
          </a:p>
        </p:txBody>
      </p:sp>
      <p:pic>
        <p:nvPicPr>
          <p:cNvPr id="6" name="Picture 6" descr="A picture containing person, child, car, boy&#10;&#10;Description generated with very high confidence">
            <a:extLst>
              <a:ext uri="{FF2B5EF4-FFF2-40B4-BE49-F238E27FC236}">
                <a16:creationId xmlns:a16="http://schemas.microsoft.com/office/drawing/2014/main" id="{CC94C4DF-F65D-4E64-B184-6D0325E9EFB6}"/>
              </a:ext>
            </a:extLst>
          </p:cNvPr>
          <p:cNvPicPr>
            <a:picLocks noGrp="1" noChangeAspect="1"/>
          </p:cNvPicPr>
          <p:nvPr>
            <p:ph type="pic" idx="1"/>
          </p:nvPr>
        </p:nvPicPr>
        <p:blipFill rotWithShape="1">
          <a:blip r:embed="rId3"/>
          <a:srcRect l="449" t="-40" r="12384" b="1141"/>
          <a:stretch/>
        </p:blipFill>
        <p:spPr>
          <a:xfrm>
            <a:off x="4974760" y="0"/>
            <a:ext cx="7333423" cy="4932230"/>
          </a:xfrm>
          <a:prstGeom prst="rect">
            <a:avLst/>
          </a:prstGeom>
        </p:spPr>
      </p:pic>
      <p:pic>
        <p:nvPicPr>
          <p:cNvPr id="4" name="Picture 3">
            <a:extLst>
              <a:ext uri="{FF2B5EF4-FFF2-40B4-BE49-F238E27FC236}">
                <a16:creationId xmlns:a16="http://schemas.microsoft.com/office/drawing/2014/main" id="{EE07A26F-CE6A-4AEA-A53E-8A29BA2B0BE5}"/>
              </a:ext>
            </a:extLst>
          </p:cNvPr>
          <p:cNvPicPr>
            <a:picLocks noChangeAspect="1"/>
          </p:cNvPicPr>
          <p:nvPr/>
        </p:nvPicPr>
        <p:blipFill rotWithShape="1">
          <a:blip r:embed="rId4"/>
          <a:srcRect l="2056" t="-586" r="-562" b="586"/>
          <a:stretch/>
        </p:blipFill>
        <p:spPr>
          <a:xfrm>
            <a:off x="7850307" y="4908500"/>
            <a:ext cx="4377401" cy="1950696"/>
          </a:xfrm>
          <a:prstGeom prst="rect">
            <a:avLst/>
          </a:prstGeom>
        </p:spPr>
      </p:pic>
      <p:sp>
        <p:nvSpPr>
          <p:cNvPr id="21" name="Rectangle 20">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ectangle 1">
            <a:extLst>
              <a:ext uri="{FF2B5EF4-FFF2-40B4-BE49-F238E27FC236}">
                <a16:creationId xmlns:a16="http://schemas.microsoft.com/office/drawing/2014/main" id="{D378657A-F9F5-4D5F-85CA-0AB60CBF22EB}"/>
              </a:ext>
            </a:extLst>
          </p:cNvPr>
          <p:cNvSpPr/>
          <p:nvPr/>
        </p:nvSpPr>
        <p:spPr>
          <a:xfrm>
            <a:off x="2427385" y="5449745"/>
            <a:ext cx="5094749" cy="923330"/>
          </a:xfrm>
          <a:prstGeom prst="rect">
            <a:avLst/>
          </a:prstGeom>
        </p:spPr>
        <p:txBody>
          <a:bodyPr wrap="square">
            <a:spAutoFit/>
          </a:bodyPr>
          <a:lstStyle/>
          <a:p>
            <a:pPr algn="r"/>
            <a:r>
              <a:rPr lang="en-US" sz="1800" i="1" dirty="0">
                <a:solidFill>
                  <a:schemeClr val="bg1"/>
                </a:solidFill>
                <a:latin typeface="Georgia" panose="02040502050405020303" pitchFamily="18" charset="0"/>
              </a:rPr>
              <a:t> Dr. Kent Paredes Scribner​​</a:t>
            </a:r>
          </a:p>
          <a:p>
            <a:pPr algn="r"/>
            <a:r>
              <a:rPr lang="en-US" sz="1800" i="1" dirty="0">
                <a:solidFill>
                  <a:schemeClr val="bg1"/>
                </a:solidFill>
                <a:latin typeface="Georgia" panose="02040502050405020303" pitchFamily="18" charset="0"/>
              </a:rPr>
              <a:t>Superintendent, Fort Worth ISD​​</a:t>
            </a:r>
          </a:p>
          <a:p>
            <a:pPr algn="r"/>
            <a:r>
              <a:rPr lang="en-US" sz="1800" i="1" dirty="0">
                <a:solidFill>
                  <a:schemeClr val="bg1"/>
                </a:solidFill>
                <a:latin typeface="Georgia" panose="02040502050405020303" pitchFamily="18" charset="0"/>
              </a:rPr>
              <a:t>At 2019 State of Education</a:t>
            </a:r>
            <a:r>
              <a:rPr lang="en-US" dirty="0">
                <a:latin typeface="Arial Narrow" panose="020B0606020202030204" pitchFamily="34" charset="0"/>
              </a:rPr>
              <a:t>​​</a:t>
            </a:r>
          </a:p>
        </p:txBody>
      </p:sp>
    </p:spTree>
    <p:extLst>
      <p:ext uri="{BB962C8B-B14F-4D97-AF65-F5344CB8AC3E}">
        <p14:creationId xmlns:p14="http://schemas.microsoft.com/office/powerpoint/2010/main" val="2547310616"/>
      </p:ext>
    </p:extLst>
  </p:cSld>
  <p:clrMapOvr>
    <a:masterClrMapping/>
  </p:clrMapOvr>
  <p:transition spd="slow">
    <p:fade/>
  </p:transition>
</p:sld>
</file>

<file path=ppt/theme/theme1.xml><?xml version="1.0" encoding="utf-8"?>
<a:theme xmlns:a="http://schemas.openxmlformats.org/drawingml/2006/main" name="Banquo template">
  <a:themeElements>
    <a:clrScheme name="Custom 3">
      <a:dk1>
        <a:srgbClr val="28555D"/>
      </a:dk1>
      <a:lt1>
        <a:srgbClr val="FFFFFF"/>
      </a:lt1>
      <a:dk2>
        <a:srgbClr val="57A7B5"/>
      </a:dk2>
      <a:lt2>
        <a:srgbClr val="CCCCCC"/>
      </a:lt2>
      <a:accent1>
        <a:srgbClr val="28555D"/>
      </a:accent1>
      <a:accent2>
        <a:srgbClr val="57A7B5"/>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anquo template">
  <a:themeElements>
    <a:clrScheme name="Custom 3">
      <a:dk1>
        <a:srgbClr val="28555D"/>
      </a:dk1>
      <a:lt1>
        <a:srgbClr val="FFFFFF"/>
      </a:lt1>
      <a:dk2>
        <a:srgbClr val="57A7B5"/>
      </a:dk2>
      <a:lt2>
        <a:srgbClr val="CCCCCC"/>
      </a:lt2>
      <a:accent1>
        <a:srgbClr val="28555D"/>
      </a:accent1>
      <a:accent2>
        <a:srgbClr val="57A7B5"/>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Custom 3">
      <a:dk1>
        <a:srgbClr val="28555D"/>
      </a:dk1>
      <a:lt1>
        <a:srgbClr val="FFFFFF"/>
      </a:lt1>
      <a:dk2>
        <a:srgbClr val="57A7B5"/>
      </a:dk2>
      <a:lt2>
        <a:srgbClr val="CCCCCC"/>
      </a:lt2>
      <a:accent1>
        <a:srgbClr val="28555D"/>
      </a:accent1>
      <a:accent2>
        <a:srgbClr val="57A7B5"/>
      </a:accent2>
      <a:accent3>
        <a:srgbClr val="8BAB42"/>
      </a:accent3>
      <a:accent4>
        <a:srgbClr val="57A7B5"/>
      </a:accent4>
      <a:accent5>
        <a:srgbClr val="8B81D2"/>
      </a:accent5>
      <a:accent6>
        <a:srgbClr val="963334"/>
      </a:accent6>
      <a:hlink>
        <a:srgbClr val="1155CC"/>
      </a:hlink>
      <a:folHlink>
        <a:srgbClr val="6611C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Banquo · SlidesCarnival</Template>
  <TotalTime>797</TotalTime>
  <Words>904</Words>
  <Application>Microsoft Office PowerPoint</Application>
  <PresentationFormat>Widescreen</PresentationFormat>
  <Paragraphs>188</Paragraphs>
  <Slides>28</Slides>
  <Notes>15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Arial</vt:lpstr>
      <vt:lpstr>Arial Narrow</vt:lpstr>
      <vt:lpstr>Arvo</vt:lpstr>
      <vt:lpstr>Calibri</vt:lpstr>
      <vt:lpstr>Calibri Light</vt:lpstr>
      <vt:lpstr>Cambria</vt:lpstr>
      <vt:lpstr>Georgia</vt:lpstr>
      <vt:lpstr>Gill Sans MT</vt:lpstr>
      <vt:lpstr>Muli</vt:lpstr>
      <vt:lpstr>Times New Roman</vt:lpstr>
      <vt:lpstr>Wingdings</vt:lpstr>
      <vt:lpstr>Banquo template</vt:lpstr>
      <vt:lpstr>1_Banquo template</vt:lpstr>
      <vt:lpstr>Retrospect</vt:lpstr>
      <vt:lpstr>Office Theme</vt:lpstr>
      <vt:lpstr>PowerPoint Presentation</vt:lpstr>
      <vt:lpstr>PowerPoint Presentation</vt:lpstr>
      <vt:lpstr>CONTENTS</vt:lpstr>
      <vt:lpstr>PowerPoint Presentation</vt:lpstr>
      <vt:lpstr>PowerPoint Presentation</vt:lpstr>
      <vt:lpstr>PowerPoint Presentation</vt:lpstr>
      <vt:lpstr>PowerPoint Presentation</vt:lpstr>
      <vt:lpstr>SCHOOL  AND  BUSINESS LEADERS DISCUSS  THE FUTURE OF  FORT WORTH</vt:lpstr>
      <vt:lpstr>“Variety of course and site options through our gold seal programs of choice/ schools of choice and we’re doubling down on career and technical education. We listen to our industry partners and craft our programs to fill their needs.”​​</vt:lpstr>
      <vt:lpstr>PowerPoint Presentation</vt:lpstr>
      <vt:lpstr>PowerPoint Presentation</vt:lpstr>
      <vt:lpstr>CAPSTONE EXPERIENCES</vt:lpstr>
      <vt:lpstr>PowerPoint Presentation</vt:lpstr>
      <vt:lpstr>PowerPoint Presentation</vt:lpstr>
      <vt:lpstr>PowerPoint Presentation</vt:lpstr>
      <vt:lpstr>PowerPoint Presentation</vt:lpstr>
      <vt:lpstr>PowerPoint Presentation</vt:lpstr>
      <vt:lpstr>FWISD Vital Link Capstone Partnerships</vt:lpstr>
      <vt:lpstr>Agenda</vt:lpstr>
      <vt:lpstr>What is Vital Link</vt:lpstr>
      <vt:lpstr>Vital Link Capstone Experience Initiative</vt:lpstr>
      <vt:lpstr>PowerPoint Presentation</vt:lpstr>
      <vt:lpstr>2021-2022 REVISED FWISD Vital Link Capstone Internship Timelines</vt:lpstr>
      <vt:lpstr>Industry Partnership  Q &amp; A</vt:lpstr>
      <vt:lpstr>PowerPoint Presentation</vt:lpstr>
      <vt:lpstr>PowerPoint Presentation</vt:lpstr>
      <vt:lpstr>BE PART OF THE VITAL LINK!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Mary Helen</dc:creator>
  <cp:lastModifiedBy>Hill, Mary Helen</cp:lastModifiedBy>
  <cp:revision>743</cp:revision>
  <dcterms:created xsi:type="dcterms:W3CDTF">2020-01-06T20:06:35Z</dcterms:created>
  <dcterms:modified xsi:type="dcterms:W3CDTF">2021-05-18T17:39:47Z</dcterms:modified>
</cp:coreProperties>
</file>