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10/02/2022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42" y="3635434"/>
            <a:ext cx="2917116" cy="25072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 dirty="0">
                <a:solidFill>
                  <a:srgbClr val="000000"/>
                </a:solidFill>
                <a:latin typeface="Calibri"/>
              </a:rPr>
              <a:t>Valentine's Day</a:t>
            </a:r>
            <a:br>
              <a:rPr dirty="0"/>
            </a:br>
            <a:r>
              <a:rPr sz="2200" b="1" i="0" u="none" strike="noStrike" dirty="0">
                <a:solidFill>
                  <a:srgbClr val="000000"/>
                </a:solidFill>
                <a:latin typeface="Calibri"/>
              </a:rPr>
              <a:t>CLSroom11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0F735-8EC0-4257-B1BB-C85C846ED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582" y="1693180"/>
            <a:ext cx="1082970" cy="804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CB6604-A5B1-4934-A258-9739EF3F5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263" y="1693180"/>
            <a:ext cx="1082970" cy="8046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E464B4-1E22-439A-9AB9-F556A9164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0662" y="1690358"/>
            <a:ext cx="1082970" cy="8046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4BC701-3DFE-4930-AC6C-3C499C6B2A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7990" y="1690358"/>
            <a:ext cx="1082970" cy="8046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1FC0A8-3DD1-4C11-B3C8-7C550229C13A}"/>
              </a:ext>
            </a:extLst>
          </p:cNvPr>
          <p:cNvSpPr txBox="1"/>
          <p:nvPr/>
        </p:nvSpPr>
        <p:spPr>
          <a:xfrm>
            <a:off x="2539999" y="2494998"/>
            <a:ext cx="4564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4400" dirty="0"/>
              <a:t>Let’s	give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7" y="-20515"/>
            <a:ext cx="5099538" cy="50995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give real hugs and kisses.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19F77-8CBC-4803-8C54-F66C8F7E7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226" y="578893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1606F3-6932-4852-A0E9-85AE28E32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196" y="578893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62013"/>
            <a:ext cx="4762500" cy="3228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Giving presents to someone special is one way to show you care.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40F4BC-B920-4040-ACFA-8E095442A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81" y="578893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A0ACED-A926-43D7-84BF-57EFB793E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551" y="578893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078" y="1344272"/>
            <a:ext cx="4268665" cy="28303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What will you give?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56B0C4-3B3C-4E5B-86BA-EF6217E11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53" y="342900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BF4316-E1F8-47A7-AFBD-617183D56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623" y="3429000"/>
            <a:ext cx="1082970" cy="80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0D1959-2253-4C48-9CCE-0BFB9583F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138" y="2357107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475" y="1485900"/>
            <a:ext cx="2305050" cy="1981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Happy Valentine's Day!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4DE03-19FB-44E2-9EE0-84B27E2AA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665" y="5786108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BCC43B-F037-46A9-8030-00D2C178CC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620" y="5788930"/>
            <a:ext cx="1082970" cy="80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5451AB-A357-4170-84E5-13124194C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590" y="5786108"/>
            <a:ext cx="1082970" cy="804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2AAAFC-4581-4AF9-892D-379DA246BC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8560" y="5783286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95250"/>
            <a:ext cx="367665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Each year we celebrate Valentine's Day on February 14th.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1C93C-FA45-4A16-92A3-2DA73A724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648" y="5832521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F80FE1-2D6A-42E2-8587-B211A5D03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840" y="5832521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friends and family like to give gifts to each other.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788262-09F6-4B51-A575-331DD2A52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78893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34C9E7-E3B0-4239-96F4-8636A85A3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970" y="578893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people give Valentine's Day cards to friends and family.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076970-C56C-4497-9E96-3894EF4AE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782" y="576761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4A989D-AE46-4B00-8028-3A7164273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752" y="576761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5" y="95250"/>
            <a:ext cx="405765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people give flowers.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FC104-8D6A-451E-9356-1DAC465AD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470" y="578893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36D4E7-A7F1-4F93-A8B6-6A9AC25E48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5440" y="578893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people give heart candy.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1FFB2-4C40-4A32-B9E3-50A0C9B99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30" y="578893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29350B-4479-47F8-AE6E-ABF873765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78893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people give valentine's cookies.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72462-BD3F-4B5A-A778-38A27995B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88" y="576761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DDA092-2B54-479B-BAA0-2F415A717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9058" y="576761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95250"/>
            <a:ext cx="4762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people give chocolate hugs and kisses.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674DA-C0A3-4B67-AE37-5548C0D1F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60" y="5767610"/>
            <a:ext cx="1082970" cy="804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498B24-0D21-4793-BE7C-58DA8AA3A0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9030" y="5767610"/>
            <a:ext cx="1082970" cy="804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90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Valentine's Day</dc:title>
  <dc:subject>Downloaded book from Tar Heel Reader</dc:subject>
  <dc:creator>CLSroom11</dc:creator>
  <cp:keywords>Valentines, give, some, February</cp:keywords>
  <dc:description>May not be sold.</dc:description>
  <cp:lastModifiedBy>Cullen, Kellie</cp:lastModifiedBy>
  <cp:revision>3</cp:revision>
  <cp:lastPrinted>2022-02-11T00:49:05Z</cp:lastPrinted>
  <dcterms:created xsi:type="dcterms:W3CDTF">2022-02-10T19:27:21Z</dcterms:created>
  <dcterms:modified xsi:type="dcterms:W3CDTF">2022-02-11T13:22:33Z</dcterms:modified>
  <cp:category>Holi</cp:category>
</cp:coreProperties>
</file>