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5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10/02/2022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442" y="3635434"/>
            <a:ext cx="2917116" cy="250727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 dirty="0">
                <a:solidFill>
                  <a:srgbClr val="000000"/>
                </a:solidFill>
                <a:latin typeface="Calibri"/>
              </a:rPr>
              <a:t>Valentine's Day</a:t>
            </a:r>
            <a:br>
              <a:rPr dirty="0"/>
            </a:br>
            <a:r>
              <a:rPr sz="2200" b="1" i="0" u="none" strike="noStrike" dirty="0">
                <a:solidFill>
                  <a:srgbClr val="000000"/>
                </a:solidFill>
                <a:latin typeface="Calibri"/>
              </a:rPr>
              <a:t>CLSroom11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0F735-8EC0-4257-B1BB-C85C846ED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5582" y="1693180"/>
            <a:ext cx="1082970" cy="8046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CB6604-A5B1-4934-A258-9739EF3F59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7263" y="1693180"/>
            <a:ext cx="1082970" cy="8046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E464B4-1E22-439A-9AB9-F556A9164B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0662" y="1690358"/>
            <a:ext cx="1082970" cy="8046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4BC701-3DFE-4930-AC6C-3C499C6B2A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7990" y="1690358"/>
            <a:ext cx="1082970" cy="80464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81FC0A8-3DD1-4C11-B3C8-7C550229C13A}"/>
              </a:ext>
            </a:extLst>
          </p:cNvPr>
          <p:cNvSpPr txBox="1"/>
          <p:nvPr/>
        </p:nvSpPr>
        <p:spPr>
          <a:xfrm>
            <a:off x="2539999" y="2494998"/>
            <a:ext cx="456418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2743200" algn="l"/>
              </a:tabLst>
            </a:pPr>
            <a:r>
              <a:rPr lang="en-US" sz="4400" dirty="0"/>
              <a:t>Let’s	give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477" y="-20515"/>
            <a:ext cx="5099538" cy="50995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give real hugs and kisses.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619F77-8CBC-4803-8C54-F66C8F7E7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226" y="578893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1606F3-6932-4852-A0E9-85AE28E32C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8196" y="578893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62013"/>
            <a:ext cx="4762500" cy="32289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Giving presents to someone special is one way to show you care.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40F4BC-B920-4040-ACFA-8E095442A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81" y="578893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A0ACED-A926-43D7-84BF-57EFB793EC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6551" y="578893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9078" y="1344272"/>
            <a:ext cx="4268665" cy="28303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What will you give?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56B0C4-3B3C-4E5B-86BA-EF6217E11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653" y="342900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BF4316-E1F8-47A7-AFBD-617183D56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4623" y="3429000"/>
            <a:ext cx="1082970" cy="804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0D1959-2253-4C48-9CCE-0BFB9583FC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3138" y="2357107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475" y="1485900"/>
            <a:ext cx="2305050" cy="19812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Happy Valentine's Day!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B4DE03-19FB-44E2-9EE0-84B27E2AA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8665" y="5786108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BCC43B-F037-46A9-8030-00D2C178CC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2620" y="5788930"/>
            <a:ext cx="1082970" cy="80464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5451AB-A357-4170-84E5-13124194C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5590" y="5786108"/>
            <a:ext cx="1082970" cy="8046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72AAAFC-4581-4AF9-892D-379DA246BC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8560" y="5783286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675" y="95250"/>
            <a:ext cx="367665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Each year we celebrate Valentine's Day on February 14th.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41C93C-FA45-4A16-92A3-2DA73A7246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4648" y="5832521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F80FE1-2D6A-42E2-8587-B211A5D03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840" y="5832521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friends and family like to give gifts to each other.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788262-09F6-4B51-A575-331DD2A527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578893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34C9E7-E3B0-4239-96F4-8636A85A31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4970" y="578893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63" y="95250"/>
            <a:ext cx="35718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people give Valentine's Day cards to friends and family.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076970-C56C-4497-9E96-3894EF4AE7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782" y="576761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4A989D-AE46-4B00-8028-3A71642734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5752" y="576761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175" y="95250"/>
            <a:ext cx="405765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people give flowers.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4FC104-8D6A-451E-9356-1DAC465AD9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2470" y="578893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36D4E7-A7F1-4F93-A8B6-6A9AC25E48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5440" y="578893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people give heart candy.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F1FFB2-4C40-4A32-B9E3-50A0C9B99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9030" y="578893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29350B-4479-47F8-AE6E-ABF873765E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578893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8" y="95250"/>
            <a:ext cx="317182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people give valentine's cookies.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872462-BD3F-4B5A-A778-38A27995B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088" y="576761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DDA092-2B54-479B-BAA0-2F415A7177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9058" y="576761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95250"/>
            <a:ext cx="47625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Some people give chocolate hugs and kisses.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F674DA-C0A3-4B67-AE37-5548C0D1F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6060" y="5767610"/>
            <a:ext cx="1082970" cy="8046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E498B24-0D21-4793-BE7C-58DA8AA3A0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89030" y="5767610"/>
            <a:ext cx="1082970" cy="8046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90</Words>
  <Application>Microsoft Office PowerPoint</Application>
  <PresentationFormat>On-screen Show (4:3)</PresentationFormat>
  <Paragraphs>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Valentine's Day</dc:title>
  <dc:subject>Downloaded book from Tar Heel Reader</dc:subject>
  <dc:creator>CLSroom11</dc:creator>
  <cp:keywords>Valentines, give, some, February</cp:keywords>
  <dc:description>May not be sold.</dc:description>
  <cp:lastModifiedBy>Cullen, Kellie</cp:lastModifiedBy>
  <cp:revision>3</cp:revision>
  <cp:lastPrinted>2022-02-11T00:49:05Z</cp:lastPrinted>
  <dcterms:created xsi:type="dcterms:W3CDTF">2022-02-10T19:27:21Z</dcterms:created>
  <dcterms:modified xsi:type="dcterms:W3CDTF">2022-02-11T13:22:33Z</dcterms:modified>
  <cp:category>Holi</cp:category>
</cp:coreProperties>
</file>