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2" r:id="rId15"/>
    <p:sldId id="265" r:id="rId16"/>
    <p:sldId id="273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559" autoAdjust="0"/>
  </p:normalViewPr>
  <p:slideViewPr>
    <p:cSldViewPr snapToGrid="0">
      <p:cViewPr varScale="1">
        <p:scale>
          <a:sx n="64" d="100"/>
          <a:sy n="64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A3AE-34D3-4D24-9013-8F3F308E9AD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2120-F3CA-4570-93FB-70B67FA0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colorful that flies and sits on flowers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colorful that flies and sits on flowers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gives light and keeps the earth</a:t>
            </a:r>
            <a:r>
              <a:rPr lang="en-US" baseline="0" dirty="0" smtClean="0"/>
              <a:t> warm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grows tall and gives</a:t>
            </a:r>
            <a:r>
              <a:rPr lang="en-US" baseline="0" dirty="0" smtClean="0"/>
              <a:t> shade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3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5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9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colorful that flies and sits on flowers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that sings</a:t>
            </a:r>
            <a:r>
              <a:rPr lang="en-US" baseline="0" dirty="0" smtClean="0"/>
              <a:t> and has feathers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gives light and keeps the earth</a:t>
            </a:r>
            <a:r>
              <a:rPr lang="en-US" baseline="0" dirty="0" smtClean="0"/>
              <a:t> warm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grows tall and gives</a:t>
            </a:r>
            <a:r>
              <a:rPr lang="en-US" baseline="0" dirty="0" smtClean="0"/>
              <a:t> shade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that sings</a:t>
            </a:r>
            <a:r>
              <a:rPr lang="en-US" baseline="0" dirty="0" smtClean="0"/>
              <a:t> and has feathers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gives light and keeps the earth</a:t>
            </a:r>
            <a:r>
              <a:rPr lang="en-US" baseline="0" dirty="0" smtClean="0"/>
              <a:t> warm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grows tall and gives</a:t>
            </a:r>
            <a:r>
              <a:rPr lang="en-US" baseline="0" dirty="0" smtClean="0"/>
              <a:t> shade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that gives light and keeps the earth</a:t>
            </a:r>
            <a:r>
              <a:rPr lang="en-US" baseline="0" dirty="0" smtClean="0"/>
              <a:t> warm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 grows tall and gives</a:t>
            </a:r>
            <a:r>
              <a:rPr lang="en-US" baseline="0" dirty="0" smtClean="0"/>
              <a:t> shade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that grows tall and gives</a:t>
            </a:r>
            <a:r>
              <a:rPr lang="en-US" baseline="0" dirty="0" smtClean="0"/>
              <a:t> shade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lives in the trees and collects nuts to eat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that</a:t>
            </a:r>
            <a:r>
              <a:rPr lang="en-US" baseline="0" dirty="0" smtClean="0"/>
              <a:t> grows from the ground, smells nice and is colorful!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 furry and</a:t>
            </a:r>
            <a:r>
              <a:rPr lang="en-US" baseline="0" dirty="0" smtClean="0"/>
              <a:t> fun; lives inside and outside and can be a pet.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that works inside and plays outside.  Something that loves nature.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A2120-F3CA-4570-93FB-70B67FA070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9.xml"/><Relationship Id="rId9" Type="http://schemas.openxmlformats.org/officeDocument/2006/relationships/slide" Target="slide13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12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11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14.xml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13.xm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6.xml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15.xml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1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3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5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8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7.xml"/><Relationship Id="rId4" Type="http://schemas.openxmlformats.org/officeDocument/2006/relationships/notesSlide" Target="../notesSlides/notesSlide7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0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4748213" algn="l"/>
              </a:tabLst>
            </a:pPr>
            <a:r>
              <a:rPr lang="en-US" dirty="0" smtClean="0"/>
              <a:t>Can you find me?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guessing game for “life”.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64" y="2688116"/>
            <a:ext cx="1395671" cy="9961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Kellie Cullen, M.S., CCC-SLP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56" y="4677273"/>
            <a:ext cx="2963727" cy="8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4" y="3266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LP Vectorized &lt;strong&gt;Squirrel&lt;/strong&gt; by foxox on DeviantAr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4" y="4071811"/>
            <a:ext cx="653142" cy="653142"/>
          </a:xfrm>
          <a:prstGeom prst="rect">
            <a:avLst/>
          </a:prstGeom>
        </p:spPr>
      </p:pic>
      <p:sp>
        <p:nvSpPr>
          <p:cNvPr id="12" name="Rectangle 11">
            <a:hlinkClick r:id="rId13" action="ppaction://hlinksldjump"/>
          </p:cNvPr>
          <p:cNvSpPr/>
          <p:nvPr/>
        </p:nvSpPr>
        <p:spPr>
          <a:xfrm>
            <a:off x="4386263" y="3930732"/>
            <a:ext cx="1313893" cy="1055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9672" y="33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 Slatki Mali Glodavci - Anđeo Bez Greške - Blog.h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94" y="0"/>
            <a:ext cx="7240254" cy="5430191"/>
          </a:xfrm>
          <a:prstGeom prst="rect">
            <a:avLst/>
          </a:prstGeom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9726475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574" y="605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4466" y="198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465553"/>
            <a:ext cx="6740433" cy="6086214"/>
          </a:xfrm>
          <a:prstGeom prst="rect">
            <a:avLst/>
          </a:prstGeom>
        </p:spPr>
      </p:pic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485" y="755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9652" y="33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 Connecticut Student Writ - joannev20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1651" y="710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9574" y="403977"/>
            <a:ext cx="609600" cy="609600"/>
          </a:xfrm>
          <a:prstGeom prst="rect">
            <a:avLst/>
          </a:prstGeom>
        </p:spPr>
      </p:pic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1648918" y="3102964"/>
            <a:ext cx="1019331" cy="26838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578308" y="3265714"/>
            <a:ext cx="1067100" cy="13846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7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g de los niños: junio 2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5" y="1175657"/>
            <a:ext cx="10939542" cy="4068827"/>
          </a:xfrm>
          <a:prstGeom prst="rect">
            <a:avLst/>
          </a:prstGeom>
        </p:spPr>
      </p:pic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9397" y="56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64" y="2146373"/>
            <a:ext cx="8870884" cy="2190496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firstslide"/>
          </p:cNvPr>
          <p:cNvSpPr/>
          <p:nvPr/>
        </p:nvSpPr>
        <p:spPr>
          <a:xfrm>
            <a:off x="7014754" y="5786846"/>
            <a:ext cx="491163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Again!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2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9633" y="33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9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&lt;strong&gt;Butterfly&lt;/strong&gt; 4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96" y="414586"/>
            <a:ext cx="7065818" cy="5882437"/>
          </a:xfrm>
          <a:prstGeom prst="rect">
            <a:avLst/>
          </a:prstGeom>
        </p:spPr>
      </p:pic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377" y="710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4642" y="198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9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- Colorful &lt;strong&gt;Bird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95" y="83898"/>
            <a:ext cx="5847093" cy="6168460"/>
          </a:xfrm>
          <a:prstGeom prst="rect">
            <a:avLst/>
          </a:prstGeom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9515" y="56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9515" y="33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Cuppa Jo: SUMMERTIME!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44" y="646587"/>
            <a:ext cx="5949661" cy="5493748"/>
          </a:xfrm>
          <a:prstGeom prst="rect">
            <a:avLst/>
          </a:prstGeom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485" y="341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art - City &lt;strong&gt;Park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934" cy="6858000"/>
          </a:xfrm>
          <a:prstGeom prst="rect">
            <a:avLst/>
          </a:prstGeom>
        </p:spPr>
      </p:pic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2353056" y="6103917"/>
            <a:ext cx="1292352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7105880" y="198304"/>
            <a:ext cx="2478795" cy="17847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10058400" y="0"/>
            <a:ext cx="1555668" cy="12825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3408218" y="1175657"/>
            <a:ext cx="2315688" cy="275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7612083" y="6103917"/>
            <a:ext cx="4001985" cy="7540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8516983" y="3265714"/>
            <a:ext cx="1188720" cy="25211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1" action="ppaction://hlinksldjump"/>
          </p:cNvPr>
          <p:cNvSpPr/>
          <p:nvPr/>
        </p:nvSpPr>
        <p:spPr>
          <a:xfrm>
            <a:off x="3135086" y="4650377"/>
            <a:ext cx="1619794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4466" y="336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art - &lt;strong&gt;tree&lt;/strong&gt; - colour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68" y="-147680"/>
            <a:ext cx="6032664" cy="7153360"/>
          </a:xfrm>
          <a:prstGeom prst="rect">
            <a:avLst/>
          </a:prstGeom>
        </p:spPr>
      </p:pic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9666514" y="5786846"/>
            <a:ext cx="2259875" cy="79683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505" y="695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410</TotalTime>
  <Words>540</Words>
  <Application>Microsoft Office PowerPoint</Application>
  <PresentationFormat>Widescreen</PresentationFormat>
  <Paragraphs>72</Paragraphs>
  <Slides>18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Corbel</vt:lpstr>
      <vt:lpstr>Wingdings 2</vt:lpstr>
      <vt:lpstr>Frame</vt:lpstr>
      <vt:lpstr>Can you find 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me?</dc:title>
  <dc:creator>Cullen, Kellie</dc:creator>
  <cp:lastModifiedBy>Cullen, Kellie</cp:lastModifiedBy>
  <cp:revision>22</cp:revision>
  <dcterms:created xsi:type="dcterms:W3CDTF">2018-05-04T20:15:43Z</dcterms:created>
  <dcterms:modified xsi:type="dcterms:W3CDTF">2018-05-08T18:43:15Z</dcterms:modified>
</cp:coreProperties>
</file>