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64" r:id="rId6"/>
    <p:sldId id="265" r:id="rId7"/>
    <p:sldId id="257" r:id="rId8"/>
    <p:sldId id="260" r:id="rId9"/>
    <p:sldId id="259" r:id="rId10"/>
    <p:sldId id="263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wnsend, Amy" userId="3bf00908-a58a-4e16-9031-0f28ef4aa8e2" providerId="ADAL" clId="{61BDE486-1420-4AC1-8794-3131632FD9DF}"/>
    <pc:docChg chg="undo custSel addSld delSld modSld sldOrd">
      <pc:chgData name="Townsend, Amy" userId="3bf00908-a58a-4e16-9031-0f28ef4aa8e2" providerId="ADAL" clId="{61BDE486-1420-4AC1-8794-3131632FD9DF}" dt="2023-11-02T18:30:35.129" v="173" actId="27636"/>
      <pc:docMkLst>
        <pc:docMk/>
      </pc:docMkLst>
      <pc:sldChg chg="modSp del">
        <pc:chgData name="Townsend, Amy" userId="3bf00908-a58a-4e16-9031-0f28ef4aa8e2" providerId="ADAL" clId="{61BDE486-1420-4AC1-8794-3131632FD9DF}" dt="2023-11-02T18:28:16.989" v="118" actId="2696"/>
        <pc:sldMkLst>
          <pc:docMk/>
          <pc:sldMk cId="0" sldId="256"/>
        </pc:sldMkLst>
        <pc:spChg chg="mod">
          <ac:chgData name="Townsend, Amy" userId="3bf00908-a58a-4e16-9031-0f28ef4aa8e2" providerId="ADAL" clId="{61BDE486-1420-4AC1-8794-3131632FD9DF}" dt="2023-11-02T18:27:07.970" v="97" actId="20577"/>
          <ac:spMkLst>
            <pc:docMk/>
            <pc:sldMk cId="0" sldId="256"/>
            <ac:spMk id="5" creationId="{00000000-0000-0000-0000-000000000000}"/>
          </ac:spMkLst>
        </pc:spChg>
      </pc:sldChg>
      <pc:sldChg chg="modSp ord">
        <pc:chgData name="Townsend, Amy" userId="3bf00908-a58a-4e16-9031-0f28ef4aa8e2" providerId="ADAL" clId="{61BDE486-1420-4AC1-8794-3131632FD9DF}" dt="2023-11-02T18:29:10.037" v="150" actId="255"/>
        <pc:sldMkLst>
          <pc:docMk/>
          <pc:sldMk cId="0" sldId="257"/>
        </pc:sldMkLst>
        <pc:spChg chg="mod">
          <ac:chgData name="Townsend, Amy" userId="3bf00908-a58a-4e16-9031-0f28ef4aa8e2" providerId="ADAL" clId="{61BDE486-1420-4AC1-8794-3131632FD9DF}" dt="2023-11-02T18:29:10.037" v="150" actId="255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Townsend, Amy" userId="3bf00908-a58a-4e16-9031-0f28ef4aa8e2" providerId="ADAL" clId="{61BDE486-1420-4AC1-8794-3131632FD9DF}" dt="2023-11-02T18:25:44.590" v="67"/>
        <pc:sldMkLst>
          <pc:docMk/>
          <pc:sldMk cId="1188785159" sldId="259"/>
        </pc:sldMkLst>
        <pc:spChg chg="mod">
          <ac:chgData name="Townsend, Amy" userId="3bf00908-a58a-4e16-9031-0f28ef4aa8e2" providerId="ADAL" clId="{61BDE486-1420-4AC1-8794-3131632FD9DF}" dt="2023-11-02T18:25:44.590" v="67"/>
          <ac:spMkLst>
            <pc:docMk/>
            <pc:sldMk cId="1188785159" sldId="259"/>
            <ac:spMk id="3" creationId="{D6A7BCE9-D767-4328-B81C-1AF4FBF16985}"/>
          </ac:spMkLst>
        </pc:spChg>
        <pc:spChg chg="mod">
          <ac:chgData name="Townsend, Amy" userId="3bf00908-a58a-4e16-9031-0f28ef4aa8e2" providerId="ADAL" clId="{61BDE486-1420-4AC1-8794-3131632FD9DF}" dt="2023-11-02T18:24:51.117" v="51" actId="1076"/>
          <ac:spMkLst>
            <pc:docMk/>
            <pc:sldMk cId="1188785159" sldId="259"/>
            <ac:spMk id="4" creationId="{00000000-0000-0000-0000-000000000000}"/>
          </ac:spMkLst>
        </pc:spChg>
      </pc:sldChg>
      <pc:sldChg chg="modSp">
        <pc:chgData name="Townsend, Amy" userId="3bf00908-a58a-4e16-9031-0f28ef4aa8e2" providerId="ADAL" clId="{61BDE486-1420-4AC1-8794-3131632FD9DF}" dt="2023-11-02T18:30:35.129" v="173" actId="27636"/>
        <pc:sldMkLst>
          <pc:docMk/>
          <pc:sldMk cId="868604721" sldId="260"/>
        </pc:sldMkLst>
        <pc:spChg chg="mod">
          <ac:chgData name="Townsend, Amy" userId="3bf00908-a58a-4e16-9031-0f28ef4aa8e2" providerId="ADAL" clId="{61BDE486-1420-4AC1-8794-3131632FD9DF}" dt="2023-11-02T18:30:35.129" v="173" actId="27636"/>
          <ac:spMkLst>
            <pc:docMk/>
            <pc:sldMk cId="868604721" sldId="260"/>
            <ac:spMk id="5" creationId="{00000000-0000-0000-0000-000000000000}"/>
          </ac:spMkLst>
        </pc:spChg>
      </pc:sldChg>
      <pc:sldChg chg="addSp delSp modSp add ord">
        <pc:chgData name="Townsend, Amy" userId="3bf00908-a58a-4e16-9031-0f28ef4aa8e2" providerId="ADAL" clId="{61BDE486-1420-4AC1-8794-3131632FD9DF}" dt="2023-11-02T18:25:54.557" v="69"/>
        <pc:sldMkLst>
          <pc:docMk/>
          <pc:sldMk cId="2828098566" sldId="262"/>
        </pc:sldMkLst>
        <pc:spChg chg="del">
          <ac:chgData name="Townsend, Amy" userId="3bf00908-a58a-4e16-9031-0f28ef4aa8e2" providerId="ADAL" clId="{61BDE486-1420-4AC1-8794-3131632FD9DF}" dt="2023-11-02T18:23:48.041" v="8"/>
          <ac:spMkLst>
            <pc:docMk/>
            <pc:sldMk cId="2828098566" sldId="262"/>
            <ac:spMk id="2" creationId="{BCA4D9FB-F715-4437-A4C8-0300950E5453}"/>
          </ac:spMkLst>
        </pc:spChg>
        <pc:spChg chg="del">
          <ac:chgData name="Townsend, Amy" userId="3bf00908-a58a-4e16-9031-0f28ef4aa8e2" providerId="ADAL" clId="{61BDE486-1420-4AC1-8794-3131632FD9DF}" dt="2023-11-02T18:23:48.041" v="8"/>
          <ac:spMkLst>
            <pc:docMk/>
            <pc:sldMk cId="2828098566" sldId="262"/>
            <ac:spMk id="3" creationId="{A1A43EA1-BBB7-4A1E-ADE7-7140C72B0AC8}"/>
          </ac:spMkLst>
        </pc:spChg>
        <pc:spChg chg="add mod">
          <ac:chgData name="Townsend, Amy" userId="3bf00908-a58a-4e16-9031-0f28ef4aa8e2" providerId="ADAL" clId="{61BDE486-1420-4AC1-8794-3131632FD9DF}" dt="2023-11-02T18:23:58.432" v="44" actId="20577"/>
          <ac:spMkLst>
            <pc:docMk/>
            <pc:sldMk cId="2828098566" sldId="262"/>
            <ac:spMk id="4" creationId="{29EBFA9D-7252-4830-8420-E8D6EB0DA7B5}"/>
          </ac:spMkLst>
        </pc:spChg>
        <pc:spChg chg="add del mod">
          <ac:chgData name="Townsend, Amy" userId="3bf00908-a58a-4e16-9031-0f28ef4aa8e2" providerId="ADAL" clId="{61BDE486-1420-4AC1-8794-3131632FD9DF}" dt="2023-11-02T18:24:02.088" v="45" actId="478"/>
          <ac:spMkLst>
            <pc:docMk/>
            <pc:sldMk cId="2828098566" sldId="262"/>
            <ac:spMk id="5" creationId="{AA88A240-433F-4FC9-BBD5-3C4FBFC37C8D}"/>
          </ac:spMkLst>
        </pc:spChg>
      </pc:sldChg>
      <pc:sldChg chg="modSp add">
        <pc:chgData name="Townsend, Amy" userId="3bf00908-a58a-4e16-9031-0f28ef4aa8e2" providerId="ADAL" clId="{61BDE486-1420-4AC1-8794-3131632FD9DF}" dt="2023-11-02T18:25:47.017" v="68"/>
        <pc:sldMkLst>
          <pc:docMk/>
          <pc:sldMk cId="206459612" sldId="263"/>
        </pc:sldMkLst>
        <pc:spChg chg="mod">
          <ac:chgData name="Townsend, Amy" userId="3bf00908-a58a-4e16-9031-0f28ef4aa8e2" providerId="ADAL" clId="{61BDE486-1420-4AC1-8794-3131632FD9DF}" dt="2023-11-02T18:25:39.779" v="66" actId="20577"/>
          <ac:spMkLst>
            <pc:docMk/>
            <pc:sldMk cId="206459612" sldId="263"/>
            <ac:spMk id="2" creationId="{5FC6DA1C-B980-4420-B58A-3AF757AF105C}"/>
          </ac:spMkLst>
        </pc:spChg>
        <pc:spChg chg="mod">
          <ac:chgData name="Townsend, Amy" userId="3bf00908-a58a-4e16-9031-0f28ef4aa8e2" providerId="ADAL" clId="{61BDE486-1420-4AC1-8794-3131632FD9DF}" dt="2023-11-02T18:25:47.017" v="68"/>
          <ac:spMkLst>
            <pc:docMk/>
            <pc:sldMk cId="206459612" sldId="263"/>
            <ac:spMk id="3" creationId="{FD7E7B19-196D-4A61-931D-2CCE628E8A23}"/>
          </ac:spMkLst>
        </pc:spChg>
      </pc:sldChg>
      <pc:sldChg chg="modSp add ord">
        <pc:chgData name="Townsend, Amy" userId="3bf00908-a58a-4e16-9031-0f28ef4aa8e2" providerId="ADAL" clId="{61BDE486-1420-4AC1-8794-3131632FD9DF}" dt="2023-11-02T18:30:24.184" v="171" actId="27636"/>
        <pc:sldMkLst>
          <pc:docMk/>
          <pc:sldMk cId="2558993986" sldId="264"/>
        </pc:sldMkLst>
        <pc:spChg chg="mod">
          <ac:chgData name="Townsend, Amy" userId="3bf00908-a58a-4e16-9031-0f28ef4aa8e2" providerId="ADAL" clId="{61BDE486-1420-4AC1-8794-3131632FD9DF}" dt="2023-11-02T18:26:58.308" v="95" actId="20577"/>
          <ac:spMkLst>
            <pc:docMk/>
            <pc:sldMk cId="2558993986" sldId="264"/>
            <ac:spMk id="2" creationId="{C922B8D7-70BD-4B24-A257-BA7DDB1B5B44}"/>
          </ac:spMkLst>
        </pc:spChg>
        <pc:spChg chg="mod">
          <ac:chgData name="Townsend, Amy" userId="3bf00908-a58a-4e16-9031-0f28ef4aa8e2" providerId="ADAL" clId="{61BDE486-1420-4AC1-8794-3131632FD9DF}" dt="2023-11-02T18:30:24.184" v="171" actId="27636"/>
          <ac:spMkLst>
            <pc:docMk/>
            <pc:sldMk cId="2558993986" sldId="264"/>
            <ac:spMk id="3" creationId="{FF2E5982-9B10-4444-AE98-5A6B565F4D9D}"/>
          </ac:spMkLst>
        </pc:spChg>
      </pc:sldChg>
      <pc:sldChg chg="modSp add ord">
        <pc:chgData name="Townsend, Amy" userId="3bf00908-a58a-4e16-9031-0f28ef4aa8e2" providerId="ADAL" clId="{61BDE486-1420-4AC1-8794-3131632FD9DF}" dt="2023-11-02T18:29:58.766" v="163" actId="255"/>
        <pc:sldMkLst>
          <pc:docMk/>
          <pc:sldMk cId="1141041520" sldId="265"/>
        </pc:sldMkLst>
        <pc:spChg chg="mod">
          <ac:chgData name="Townsend, Amy" userId="3bf00908-a58a-4e16-9031-0f28ef4aa8e2" providerId="ADAL" clId="{61BDE486-1420-4AC1-8794-3131632FD9DF}" dt="2023-11-02T18:28:11.983" v="117" actId="20577"/>
          <ac:spMkLst>
            <pc:docMk/>
            <pc:sldMk cId="1141041520" sldId="265"/>
            <ac:spMk id="2" creationId="{76BBA55F-E8A9-4422-AC01-0507B34A99D2}"/>
          </ac:spMkLst>
        </pc:spChg>
        <pc:spChg chg="mod">
          <ac:chgData name="Townsend, Amy" userId="3bf00908-a58a-4e16-9031-0f28ef4aa8e2" providerId="ADAL" clId="{61BDE486-1420-4AC1-8794-3131632FD9DF}" dt="2023-11-02T18:29:58.766" v="163" actId="255"/>
          <ac:spMkLst>
            <pc:docMk/>
            <pc:sldMk cId="1141041520" sldId="265"/>
            <ac:spMk id="3" creationId="{23A39E71-6DE5-4208-B43A-3B8353193A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95D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9CF57-E13D-FADD-B0CA-0CC9A7A4B61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603379"/>
            <a:ext cx="6858000" cy="2387600"/>
          </a:xfrm>
        </p:spPr>
        <p:txBody>
          <a:bodyPr anchor="b"/>
          <a:lstStyle>
            <a:lvl1pPr algn="ctr">
              <a:defRPr sz="4500" b="1" i="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3BCB5-79D1-A57C-6A9F-5B14909F0F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083054"/>
            <a:ext cx="6858000" cy="92799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A7CCCA"/>
                </a:solidFill>
                <a:latin typeface="Montserrat" panose="02000505000000020004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9" name="Picture 8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7856F7A7-CB35-1418-8ABF-84DAA5971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11047"/>
            <a:ext cx="6413157" cy="2677657"/>
          </a:xfrm>
          <a:prstGeom prst="rect">
            <a:avLst/>
          </a:prstGeom>
        </p:spPr>
      </p:pic>
      <p:pic>
        <p:nvPicPr>
          <p:cNvPr id="11" name="Picture 10" descr="Graphical user interface&#10;&#10;Description automatically generated">
            <a:extLst>
              <a:ext uri="{FF2B5EF4-FFF2-40B4-BE49-F238E27FC236}">
                <a16:creationId xmlns:a16="http://schemas.microsoft.com/office/drawing/2014/main" id="{1B82D309-A0FE-03C0-2638-AB4781622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103" y="5379685"/>
            <a:ext cx="3029079" cy="108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3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04F4-A1AD-1819-EE41-910E2B8E8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CD49B-904C-0B84-A822-5BF119D4B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78000-BFE7-225B-881A-7B71F1D15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52433-45A1-7778-82CD-7368A1E32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796D3-E97A-8637-2833-30F5DAF0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25DE9-E795-EDBB-7342-F57D239A0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44AA6-7EB4-D3E2-7301-64149C3FC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5D158-60CE-AE1E-B91B-2591CB4CC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C7ACF-AAEB-B251-A926-0F2AE5E42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11D8FB-52DE-A237-6B25-A96815798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35144-2380-3DEE-6FC4-7DDCD3EA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4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D617E-0E9E-44ED-0AFD-F496FB50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F56AA-FFA3-2FBE-6EB0-DC692718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316F8-4E0A-08F2-C2C7-C8BD0B309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F7E9B-53D3-0A26-9F76-0654DB988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BC221B-60A9-9103-CB14-99DCD3F3F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94252C-4230-0B11-4014-16A37680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55C8D-D02B-5F5C-6AB2-1F2A34820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F6B2A5-90EF-6E43-B3E3-24C6CF5AB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0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2C836-64D6-45C4-AF03-5F418B442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95C942-4C4A-5DDE-F93D-0ED31FED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63280-DFEC-5D9B-EB92-B353F324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A9478-1B8E-FE60-E796-DD7F108F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05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A6F61E-4F85-99E3-F1C9-92323444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41B82B-AB78-B349-9894-D9417B9A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1CDE3-1067-E0B8-2A19-D9F1317F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9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0153E-B36D-D6E0-9DD1-5B0FDF78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5DAE-A4AE-4C2E-6CC3-4E01C81F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6807E4-A3A5-F367-579D-2779C864C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7C37B-F138-1B85-057A-22DFEC9CF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358818-7A2E-360D-63FF-14E9D29C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76770-59C6-EEAE-EB8A-6AB82CA9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18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4B6B-4960-D072-BF8C-D3563D698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A55D8C-8C48-D56E-FC24-1907DCF36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9D86A-34F4-3AF7-A909-276DF58C3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39E8F-C16D-E358-8397-85166493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2DBB2-53B3-450A-E31E-748C49AF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79CE4-5EBB-735B-FFA3-54C0CA91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70CA5-3584-ECE1-6A9D-FF112442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1471C-F868-A763-3C00-639290D6A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703F1-4132-9218-FBD8-C120A5BF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D8641-8926-8D82-9C40-86B19B9D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5714D-4114-0A4A-5EA3-872B01C5D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70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EB972B-3A03-5208-A8B7-764E63C61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08BB1-35A9-1280-C6E1-856E54BDD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2D22F-0826-6C08-8DA4-0135B299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91D19-3A3B-F08E-1AD9-B40DACCEC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E28EA-9057-0AAF-B2C9-DF058F85E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295D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9CF57-E13D-FADD-B0CA-0CC9A7A4B61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1436" y="485329"/>
            <a:ext cx="8459873" cy="1652390"/>
          </a:xfrm>
        </p:spPr>
        <p:txBody>
          <a:bodyPr anchor="b"/>
          <a:lstStyle>
            <a:lvl1pPr algn="ctr">
              <a:defRPr sz="4500" b="1" i="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3BCB5-79D1-A57C-6A9F-5B14909F0F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99085" y="2501008"/>
            <a:ext cx="4822224" cy="1416084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A7CCCA"/>
                </a:solidFill>
                <a:latin typeface="Montserrat" panose="02000505000000020004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9139E923-270A-8EDB-2348-539E764BF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8995"/>
            <a:ext cx="5020092" cy="4176541"/>
          </a:xfrm>
          <a:prstGeom prst="rect">
            <a:avLst/>
          </a:prstGeom>
        </p:spPr>
      </p:pic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CCF9A192-9F38-6556-E8A3-EB05F4F2B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103" y="5379685"/>
            <a:ext cx="3029079" cy="108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9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97B1B-A1A5-8784-7FC5-A3D6CE41A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6C4F-2D9B-2FAD-E403-F78B542D2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2734018"/>
          </a:xfrm>
        </p:spPr>
        <p:txBody>
          <a:bodyPr>
            <a:normAutofit/>
          </a:bodyPr>
          <a:lstStyle>
            <a:lvl1pPr>
              <a:defRPr sz="1350">
                <a:latin typeface="Montserrat" panose="02000505000000020004" pitchFamily="2" charset="77"/>
              </a:defRPr>
            </a:lvl1pPr>
            <a:lvl2pPr>
              <a:defRPr sz="1200">
                <a:latin typeface="Montserrat" panose="02000505000000020004" pitchFamily="2" charset="77"/>
              </a:defRPr>
            </a:lvl2pPr>
            <a:lvl3pPr>
              <a:defRPr sz="1200">
                <a:latin typeface="Montserrat" panose="02000505000000020004" pitchFamily="2" charset="77"/>
              </a:defRPr>
            </a:lvl3pPr>
            <a:lvl4pPr>
              <a:defRPr sz="1200">
                <a:latin typeface="Montserrat" panose="02000505000000020004" pitchFamily="2" charset="77"/>
              </a:defRPr>
            </a:lvl4pPr>
            <a:lvl5pPr>
              <a:defRPr sz="1200"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FDBA44D9-F90A-8872-C936-72BF11250F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248"/>
          <a:stretch/>
        </p:blipFill>
        <p:spPr>
          <a:xfrm>
            <a:off x="0" y="4917989"/>
            <a:ext cx="3281638" cy="185023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FF45676-7D04-F10D-FE53-18BC97344E05}"/>
              </a:ext>
            </a:extLst>
          </p:cNvPr>
          <p:cNvCxnSpPr>
            <a:cxnSpLocks/>
          </p:cNvCxnSpPr>
          <p:nvPr/>
        </p:nvCxnSpPr>
        <p:spPr>
          <a:xfrm>
            <a:off x="3083521" y="5644529"/>
            <a:ext cx="6060479" cy="0"/>
          </a:xfrm>
          <a:prstGeom prst="line">
            <a:avLst/>
          </a:prstGeom>
          <a:ln w="19050">
            <a:solidFill>
              <a:srgbClr val="295D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052B0ADA-B1F3-14E6-E265-2A5B05B8E4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152" y="5797251"/>
            <a:ext cx="2290763" cy="81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0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solidFill>
          <a:srgbClr val="295D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F1AE01-8F65-4DCA-D47F-09ABD5A8120F}"/>
              </a:ext>
            </a:extLst>
          </p:cNvPr>
          <p:cNvSpPr/>
          <p:nvPr/>
        </p:nvSpPr>
        <p:spPr>
          <a:xfrm>
            <a:off x="251086" y="365125"/>
            <a:ext cx="8641829" cy="6127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97B1B-A1A5-8784-7FC5-A3D6CE41A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86632"/>
            <a:ext cx="7886700" cy="1325563"/>
          </a:xfrm>
        </p:spPr>
        <p:txBody>
          <a:bodyPr/>
          <a:lstStyle>
            <a:lvl1pPr>
              <a:defRPr b="1" i="0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6C4F-2D9B-2FAD-E403-F78B542D2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2347131"/>
            <a:ext cx="7886700" cy="3123320"/>
          </a:xfrm>
        </p:spPr>
        <p:txBody>
          <a:bodyPr>
            <a:normAutofit/>
          </a:bodyPr>
          <a:lstStyle>
            <a:lvl1pPr>
              <a:defRPr sz="1350">
                <a:latin typeface="Montserrat" panose="02000505000000020004" pitchFamily="2" charset="77"/>
              </a:defRPr>
            </a:lvl1pPr>
            <a:lvl2pPr>
              <a:defRPr sz="1200">
                <a:latin typeface="Montserrat" panose="02000505000000020004" pitchFamily="2" charset="77"/>
              </a:defRPr>
            </a:lvl2pPr>
            <a:lvl3pPr>
              <a:defRPr sz="1200">
                <a:latin typeface="Montserrat" panose="02000505000000020004" pitchFamily="2" charset="77"/>
              </a:defRPr>
            </a:lvl3pPr>
            <a:lvl4pPr>
              <a:defRPr sz="1200">
                <a:latin typeface="Montserrat" panose="02000505000000020004" pitchFamily="2" charset="77"/>
              </a:defRPr>
            </a:lvl4pPr>
            <a:lvl5pPr>
              <a:defRPr sz="1200"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35FCA575-1CD2-8C31-D167-E8B17A76B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365" y="5602654"/>
            <a:ext cx="2122124" cy="7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1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rgbClr val="D953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F1AE01-8F65-4DCA-D47F-09ABD5A8120F}"/>
              </a:ext>
            </a:extLst>
          </p:cNvPr>
          <p:cNvSpPr/>
          <p:nvPr/>
        </p:nvSpPr>
        <p:spPr>
          <a:xfrm>
            <a:off x="251086" y="365125"/>
            <a:ext cx="8641829" cy="6127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97B1B-A1A5-8784-7FC5-A3D6CE41A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86632"/>
            <a:ext cx="7886700" cy="1325563"/>
          </a:xfrm>
        </p:spPr>
        <p:txBody>
          <a:bodyPr/>
          <a:lstStyle>
            <a:lvl1pPr>
              <a:defRPr b="1" i="0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6C4F-2D9B-2FAD-E403-F78B542D2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2347131"/>
            <a:ext cx="7886700" cy="3123320"/>
          </a:xfrm>
        </p:spPr>
        <p:txBody>
          <a:bodyPr>
            <a:normAutofit/>
          </a:bodyPr>
          <a:lstStyle>
            <a:lvl1pPr>
              <a:defRPr sz="1350">
                <a:latin typeface="Montserrat" panose="02000505000000020004" pitchFamily="2" charset="77"/>
              </a:defRPr>
            </a:lvl1pPr>
            <a:lvl2pPr>
              <a:defRPr sz="1200">
                <a:latin typeface="Montserrat" panose="02000505000000020004" pitchFamily="2" charset="77"/>
              </a:defRPr>
            </a:lvl2pPr>
            <a:lvl3pPr>
              <a:defRPr sz="1200">
                <a:latin typeface="Montserrat" panose="02000505000000020004" pitchFamily="2" charset="77"/>
              </a:defRPr>
            </a:lvl3pPr>
            <a:lvl4pPr>
              <a:defRPr sz="1200">
                <a:latin typeface="Montserrat" panose="02000505000000020004" pitchFamily="2" charset="77"/>
              </a:defRPr>
            </a:lvl4pPr>
            <a:lvl5pPr>
              <a:defRPr sz="1200"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35FCA575-1CD2-8C31-D167-E8B17A76B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365" y="5602654"/>
            <a:ext cx="2122124" cy="7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8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rgbClr val="A7C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F1AE01-8F65-4DCA-D47F-09ABD5A8120F}"/>
              </a:ext>
            </a:extLst>
          </p:cNvPr>
          <p:cNvSpPr/>
          <p:nvPr/>
        </p:nvSpPr>
        <p:spPr>
          <a:xfrm>
            <a:off x="251086" y="365125"/>
            <a:ext cx="8641829" cy="6127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97B1B-A1A5-8784-7FC5-A3D6CE41A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86632"/>
            <a:ext cx="7886700" cy="1325563"/>
          </a:xfrm>
        </p:spPr>
        <p:txBody>
          <a:bodyPr/>
          <a:lstStyle>
            <a:lvl1pPr>
              <a:defRPr b="1" i="0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6C4F-2D9B-2FAD-E403-F78B542D2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2347131"/>
            <a:ext cx="7886700" cy="3123320"/>
          </a:xfrm>
        </p:spPr>
        <p:txBody>
          <a:bodyPr>
            <a:normAutofit/>
          </a:bodyPr>
          <a:lstStyle>
            <a:lvl1pPr>
              <a:defRPr sz="1350">
                <a:latin typeface="Montserrat" panose="02000505000000020004" pitchFamily="2" charset="77"/>
              </a:defRPr>
            </a:lvl1pPr>
            <a:lvl2pPr>
              <a:defRPr sz="1200">
                <a:latin typeface="Montserrat" panose="02000505000000020004" pitchFamily="2" charset="77"/>
              </a:defRPr>
            </a:lvl2pPr>
            <a:lvl3pPr>
              <a:defRPr sz="1200">
                <a:latin typeface="Montserrat" panose="02000505000000020004" pitchFamily="2" charset="77"/>
              </a:defRPr>
            </a:lvl3pPr>
            <a:lvl4pPr>
              <a:defRPr sz="1200">
                <a:latin typeface="Montserrat" panose="02000505000000020004" pitchFamily="2" charset="77"/>
              </a:defRPr>
            </a:lvl4pPr>
            <a:lvl5pPr>
              <a:defRPr sz="1200"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35FCA575-1CD2-8C31-D167-E8B17A76B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365" y="5602654"/>
            <a:ext cx="2122124" cy="7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82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C8082D9-BBCA-05A9-7802-FD9B50E40F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3999" cy="5002306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54C5F6-CE68-3EDD-F139-BB925B0E8D0E}"/>
              </a:ext>
            </a:extLst>
          </p:cNvPr>
          <p:cNvSpPr/>
          <p:nvPr/>
        </p:nvSpPr>
        <p:spPr>
          <a:xfrm>
            <a:off x="0" y="5002306"/>
            <a:ext cx="9144000" cy="1855694"/>
          </a:xfrm>
          <a:prstGeom prst="rect">
            <a:avLst/>
          </a:prstGeom>
          <a:solidFill>
            <a:srgbClr val="A7C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EE00463-4FB2-7CAC-56C4-3E889CC027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0777" y="5267372"/>
            <a:ext cx="5983942" cy="1325563"/>
          </a:xfrm>
        </p:spPr>
        <p:txBody>
          <a:bodyPr>
            <a:normAutofit/>
          </a:bodyPr>
          <a:lstStyle>
            <a:lvl1pPr>
              <a:defRPr sz="2400" b="1" i="0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311F98-98DB-2E6D-17E0-E761675C4D80}"/>
              </a:ext>
            </a:extLst>
          </p:cNvPr>
          <p:cNvSpPr/>
          <p:nvPr/>
        </p:nvSpPr>
        <p:spPr>
          <a:xfrm rot="5400000">
            <a:off x="3179265" y="2887911"/>
            <a:ext cx="2207245" cy="1012563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5F48EA-C9DB-C6A9-1488-C92ED9960548}"/>
              </a:ext>
            </a:extLst>
          </p:cNvPr>
          <p:cNvSpPr/>
          <p:nvPr/>
        </p:nvSpPr>
        <p:spPr>
          <a:xfrm rot="5400000">
            <a:off x="-2306622" y="5244802"/>
            <a:ext cx="3947612" cy="66563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9142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bg>
      <p:bgPr>
        <a:solidFill>
          <a:srgbClr val="295D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F1AE01-8F65-4DCA-D47F-09ABD5A8120F}"/>
              </a:ext>
            </a:extLst>
          </p:cNvPr>
          <p:cNvSpPr/>
          <p:nvPr/>
        </p:nvSpPr>
        <p:spPr>
          <a:xfrm>
            <a:off x="1" y="0"/>
            <a:ext cx="577870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97B1B-A1A5-8784-7FC5-A3D6CE41A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408" y="631799"/>
            <a:ext cx="4621655" cy="1325563"/>
          </a:xfrm>
        </p:spPr>
        <p:txBody>
          <a:bodyPr/>
          <a:lstStyle>
            <a:lvl1pPr>
              <a:defRPr b="1" i="0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6C4F-2D9B-2FAD-E403-F78B542D2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7408" y="2224501"/>
            <a:ext cx="4621655" cy="4136171"/>
          </a:xfrm>
        </p:spPr>
        <p:txBody>
          <a:bodyPr>
            <a:normAutofit/>
          </a:bodyPr>
          <a:lstStyle>
            <a:lvl1pPr>
              <a:defRPr sz="1350">
                <a:latin typeface="Montserrat" panose="02000505000000020004" pitchFamily="2" charset="77"/>
              </a:defRPr>
            </a:lvl1pPr>
            <a:lvl2pPr>
              <a:defRPr sz="1200">
                <a:latin typeface="Montserrat" panose="02000505000000020004" pitchFamily="2" charset="77"/>
              </a:defRPr>
            </a:lvl2pPr>
            <a:lvl3pPr>
              <a:defRPr sz="1200">
                <a:latin typeface="Montserrat" panose="02000505000000020004" pitchFamily="2" charset="77"/>
              </a:defRPr>
            </a:lvl3pPr>
            <a:lvl4pPr>
              <a:defRPr sz="1200">
                <a:latin typeface="Montserrat" panose="02000505000000020004" pitchFamily="2" charset="77"/>
              </a:defRPr>
            </a:lvl4pPr>
            <a:lvl5pPr>
              <a:defRPr sz="1200"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D95A114-905D-B1DB-4FC2-863EDC3F3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4626" y="5615655"/>
            <a:ext cx="2410431" cy="861000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27FEC90-387C-DC96-6F3E-B25DA054E73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5517572" y="351499"/>
            <a:ext cx="2410431" cy="2797202"/>
          </a:xfrm>
          <a:prstGeom prst="hexagon">
            <a:avLst/>
          </a:prstGeom>
          <a:ln w="25400"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Montserrat" panose="02000505000000020004" pitchFamily="2" charset="77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z="1800" dirty="0"/>
              <a:t>Picture</a:t>
            </a: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CAAD935-2941-0D8F-A4B2-925389A7720F}"/>
              </a:ext>
            </a:extLst>
          </p:cNvPr>
          <p:cNvSpPr/>
          <p:nvPr/>
        </p:nvSpPr>
        <p:spPr>
          <a:xfrm>
            <a:off x="8147784" y="-368107"/>
            <a:ext cx="749929" cy="999905"/>
          </a:xfrm>
          <a:prstGeom prst="ellipse">
            <a:avLst/>
          </a:prstGeom>
          <a:solidFill>
            <a:srgbClr val="D9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A94D85C-07DA-541C-97AB-29E019540D67}"/>
              </a:ext>
            </a:extLst>
          </p:cNvPr>
          <p:cNvSpPr/>
          <p:nvPr/>
        </p:nvSpPr>
        <p:spPr>
          <a:xfrm>
            <a:off x="5364772" y="3899520"/>
            <a:ext cx="827873" cy="1103831"/>
          </a:xfrm>
          <a:prstGeom prst="ellipse">
            <a:avLst/>
          </a:prstGeom>
          <a:solidFill>
            <a:srgbClr val="A7C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274994-C16A-06BB-368E-834FE4316A8B}"/>
              </a:ext>
            </a:extLst>
          </p:cNvPr>
          <p:cNvSpPr/>
          <p:nvPr/>
        </p:nvSpPr>
        <p:spPr>
          <a:xfrm>
            <a:off x="5364772" y="3429001"/>
            <a:ext cx="413937" cy="2186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2D51F57-4B2A-9D05-1A1C-A83BC4CCBDCD}"/>
              </a:ext>
            </a:extLst>
          </p:cNvPr>
          <p:cNvCxnSpPr>
            <a:cxnSpLocks/>
            <a:stCxn id="9" idx="0"/>
          </p:cNvCxnSpPr>
          <p:nvPr/>
        </p:nvCxnSpPr>
        <p:spPr>
          <a:xfrm>
            <a:off x="7928003" y="1750100"/>
            <a:ext cx="1348518" cy="6982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055FE2A-8A71-035D-FE14-6CC3B5610E72}"/>
              </a:ext>
            </a:extLst>
          </p:cNvPr>
          <p:cNvCxnSpPr>
            <a:cxnSpLocks/>
          </p:cNvCxnSpPr>
          <p:nvPr/>
        </p:nvCxnSpPr>
        <p:spPr>
          <a:xfrm>
            <a:off x="5745608" y="4393125"/>
            <a:ext cx="1348518" cy="6982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0CB68564-69F6-69ED-7BA9-E8458BF5B9DB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7131017" y="3307441"/>
            <a:ext cx="1833230" cy="2113616"/>
          </a:xfrm>
          <a:prstGeom prst="hexagon">
            <a:avLst/>
          </a:prstGeom>
          <a:ln w="25400"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Montserrat" panose="02000505000000020004" pitchFamily="2" charset="77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z="1800" dirty="0"/>
              <a:t>Picture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F9A4CBE-CFB6-A792-366F-5A4EC04910DB}"/>
              </a:ext>
            </a:extLst>
          </p:cNvPr>
          <p:cNvSpPr/>
          <p:nvPr/>
        </p:nvSpPr>
        <p:spPr>
          <a:xfrm rot="5400000">
            <a:off x="8219775" y="-1099782"/>
            <a:ext cx="551916" cy="1639991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61555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bg>
      <p:bgPr>
        <a:solidFill>
          <a:srgbClr val="295D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7F63B5AC-F2D9-628A-618B-79252E49266D}"/>
              </a:ext>
            </a:extLst>
          </p:cNvPr>
          <p:cNvSpPr/>
          <p:nvPr/>
        </p:nvSpPr>
        <p:spPr>
          <a:xfrm>
            <a:off x="2450592" y="818371"/>
            <a:ext cx="4242816" cy="4876800"/>
          </a:xfrm>
          <a:prstGeom prst="hexagon">
            <a:avLst/>
          </a:prstGeom>
          <a:solidFill>
            <a:srgbClr val="A7CC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780B3F-EA8B-F2C9-5B6B-4ED3639702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89412" y="1927868"/>
            <a:ext cx="3765176" cy="2387600"/>
          </a:xfrm>
        </p:spPr>
        <p:txBody>
          <a:bodyPr anchor="b"/>
          <a:lstStyle>
            <a:lvl1pPr algn="ctr">
              <a:defRPr sz="4500" b="1" i="0">
                <a:solidFill>
                  <a:srgbClr val="295D66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0A276B68-1307-05B6-C325-4B29DC115C5B}"/>
              </a:ext>
            </a:extLst>
          </p:cNvPr>
          <p:cNvSpPr/>
          <p:nvPr/>
        </p:nvSpPr>
        <p:spPr>
          <a:xfrm>
            <a:off x="2290640" y="565288"/>
            <a:ext cx="4633695" cy="5326087"/>
          </a:xfrm>
          <a:prstGeom prst="hexagon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6779D13-27C3-ED38-70D1-8E572C18967A}"/>
              </a:ext>
            </a:extLst>
          </p:cNvPr>
          <p:cNvSpPr/>
          <p:nvPr/>
        </p:nvSpPr>
        <p:spPr>
          <a:xfrm>
            <a:off x="3189157" y="5726914"/>
            <a:ext cx="275780" cy="367706"/>
          </a:xfrm>
          <a:prstGeom prst="ellipse">
            <a:avLst/>
          </a:prstGeom>
          <a:solidFill>
            <a:srgbClr val="D9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A9634C-7AFE-8F44-C744-3971BC53C125}"/>
              </a:ext>
            </a:extLst>
          </p:cNvPr>
          <p:cNvSpPr/>
          <p:nvPr/>
        </p:nvSpPr>
        <p:spPr>
          <a:xfrm>
            <a:off x="5759362" y="5740894"/>
            <a:ext cx="275780" cy="367706"/>
          </a:xfrm>
          <a:prstGeom prst="ellipse">
            <a:avLst/>
          </a:prstGeom>
          <a:solidFill>
            <a:srgbClr val="D9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20AF0F9-B0CD-C525-08D7-9870FF5BE66A}"/>
              </a:ext>
            </a:extLst>
          </p:cNvPr>
          <p:cNvSpPr/>
          <p:nvPr/>
        </p:nvSpPr>
        <p:spPr>
          <a:xfrm>
            <a:off x="3196789" y="396335"/>
            <a:ext cx="275780" cy="367706"/>
          </a:xfrm>
          <a:prstGeom prst="ellipse">
            <a:avLst/>
          </a:prstGeom>
          <a:solidFill>
            <a:srgbClr val="D9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0FE2DC9-117C-3CDE-54BC-060280738B40}"/>
              </a:ext>
            </a:extLst>
          </p:cNvPr>
          <p:cNvSpPr/>
          <p:nvPr/>
        </p:nvSpPr>
        <p:spPr>
          <a:xfrm>
            <a:off x="5766994" y="425813"/>
            <a:ext cx="275780" cy="367706"/>
          </a:xfrm>
          <a:prstGeom prst="ellipse">
            <a:avLst/>
          </a:prstGeom>
          <a:solidFill>
            <a:srgbClr val="D9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A5C4E3C-DD7C-CFFF-93CE-36226562522D}"/>
              </a:ext>
            </a:extLst>
          </p:cNvPr>
          <p:cNvCxnSpPr>
            <a:cxnSpLocks/>
          </p:cNvCxnSpPr>
          <p:nvPr/>
        </p:nvCxnSpPr>
        <p:spPr>
          <a:xfrm>
            <a:off x="6924336" y="3243600"/>
            <a:ext cx="2219665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36C477-B115-7792-51F1-D9147CFB3A7B}"/>
              </a:ext>
            </a:extLst>
          </p:cNvPr>
          <p:cNvCxnSpPr>
            <a:cxnSpLocks/>
          </p:cNvCxnSpPr>
          <p:nvPr/>
        </p:nvCxnSpPr>
        <p:spPr>
          <a:xfrm>
            <a:off x="1" y="3322622"/>
            <a:ext cx="2290640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B58A2B0-085C-75E4-379E-EDBE712CD8A3}"/>
              </a:ext>
            </a:extLst>
          </p:cNvPr>
          <p:cNvSpPr/>
          <p:nvPr/>
        </p:nvSpPr>
        <p:spPr>
          <a:xfrm>
            <a:off x="6783430" y="3044477"/>
            <a:ext cx="275780" cy="367706"/>
          </a:xfrm>
          <a:prstGeom prst="ellipse">
            <a:avLst/>
          </a:prstGeom>
          <a:solidFill>
            <a:srgbClr val="D9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4397A13-C1B9-FD98-4977-C391045BF43F}"/>
              </a:ext>
            </a:extLst>
          </p:cNvPr>
          <p:cNvSpPr/>
          <p:nvPr/>
        </p:nvSpPr>
        <p:spPr>
          <a:xfrm>
            <a:off x="2129801" y="3126630"/>
            <a:ext cx="275780" cy="367706"/>
          </a:xfrm>
          <a:prstGeom prst="ellipse">
            <a:avLst/>
          </a:prstGeom>
          <a:solidFill>
            <a:srgbClr val="D9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0" name="Picture 19" descr="Text&#10;&#10;Description automatically generated with medium confidence">
            <a:extLst>
              <a:ext uri="{FF2B5EF4-FFF2-40B4-BE49-F238E27FC236}">
                <a16:creationId xmlns:a16="http://schemas.microsoft.com/office/drawing/2014/main" id="{0FDFA411-1F92-ADF1-D6A6-F6784B50F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346" y="4718488"/>
            <a:ext cx="2124285" cy="195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8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EDFB6-3B32-016E-E275-4A91579E2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8453D-F7B0-769C-5218-EBE825637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84E9B-43D5-F4D3-4A67-6FD1F52B7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51809-4E73-4237-8ED1-0EF242CCA28F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05E05-C632-E7F3-9F74-DC7EE1A63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D2167-FA9D-5C04-147D-3568EF5FF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5F08-DFEA-4EDD-87F0-653DA9D1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3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my.townsend@fwisd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EBFA9D-7252-4830-8420-E8D6EB0DA7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Registration Requisitions</a:t>
            </a:r>
          </a:p>
        </p:txBody>
      </p:sp>
    </p:spTree>
    <p:extLst>
      <p:ext uri="{BB962C8B-B14F-4D97-AF65-F5344CB8AC3E}">
        <p14:creationId xmlns:p14="http://schemas.microsoft.com/office/powerpoint/2010/main" val="282809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2B8D7-70BD-4B24-A257-BA7DDB1B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E5982-9B10-4444-AE98-5A6B565F4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Montserrat" panose="02000505000000020004"/>
              </a:rPr>
              <a:t>Pay for all Conference/Convention Registrations with a Requisition</a:t>
            </a:r>
          </a:p>
          <a:p>
            <a:endParaRPr lang="en-US" sz="1200" dirty="0">
              <a:latin typeface="Montserrat" panose="02000505000000020004"/>
            </a:endParaRPr>
          </a:p>
          <a:p>
            <a:r>
              <a:rPr lang="en-US" sz="2800" dirty="0">
                <a:latin typeface="Montserrat" panose="02000505000000020004"/>
              </a:rPr>
              <a:t>A new vendor request may have to be processed</a:t>
            </a:r>
          </a:p>
          <a:p>
            <a:endParaRPr lang="en-US" sz="1200" dirty="0">
              <a:latin typeface="Montserrat" panose="02000505000000020004"/>
            </a:endParaRPr>
          </a:p>
          <a:p>
            <a:r>
              <a:rPr lang="en-US" sz="2800" dirty="0">
                <a:latin typeface="Montserrat" panose="02000505000000020004"/>
              </a:rPr>
              <a:t>Multiple travelers can be on a single Requisition </a:t>
            </a:r>
          </a:p>
          <a:p>
            <a:endParaRPr lang="en-US" sz="1200" dirty="0">
              <a:latin typeface="Montserrat" panose="02000505000000020004"/>
            </a:endParaRPr>
          </a:p>
          <a:p>
            <a:r>
              <a:rPr lang="en-US" sz="2800" dirty="0">
                <a:latin typeface="Montserrat" panose="02000505000000020004"/>
              </a:rPr>
              <a:t>Use Commodity Code 780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9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BA55F-E8A9-4422-AC01-0507B34A9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39E71-6DE5-4208-B43A-3B8353193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Montserrat" panose="02000505000000020004"/>
              </a:rPr>
              <a:t>To take advantage of early registration discounts, please complete Conference/Convention Registrations as soon as possible</a:t>
            </a:r>
          </a:p>
          <a:p>
            <a:endParaRPr lang="en-US" sz="1200" dirty="0">
              <a:latin typeface="Montserrat" panose="02000505000000020004"/>
            </a:endParaRPr>
          </a:p>
          <a:p>
            <a:r>
              <a:rPr lang="en-US" sz="2800" dirty="0">
                <a:latin typeface="Montserrat" panose="02000505000000020004"/>
              </a:rPr>
              <a:t>It is a Campus/Department responsibility     to manage name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04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381000"/>
            <a:ext cx="8305800" cy="61722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Montserrat" panose="02000505000000020004"/>
              </a:rPr>
              <a:t>The following is required on Conference/Convention Registration Requisitions:</a:t>
            </a:r>
          </a:p>
          <a:p>
            <a:pPr lvl="1"/>
            <a:r>
              <a:rPr lang="en-US" sz="2200" dirty="0">
                <a:latin typeface="Montserrat" panose="02000505000000020004"/>
              </a:rPr>
              <a:t>Name of Registrant/FWISD Employee (if traveling with students)</a:t>
            </a:r>
          </a:p>
          <a:p>
            <a:pPr lvl="1"/>
            <a:r>
              <a:rPr lang="en-US" sz="2200" dirty="0">
                <a:latin typeface="Montserrat" panose="02000505000000020004"/>
              </a:rPr>
              <a:t>Name of Event/Conference</a:t>
            </a:r>
          </a:p>
          <a:p>
            <a:pPr lvl="1"/>
            <a:r>
              <a:rPr lang="en-US" sz="2200" dirty="0">
                <a:latin typeface="Montserrat" panose="02000505000000020004"/>
              </a:rPr>
              <a:t>City and State of Event</a:t>
            </a:r>
          </a:p>
          <a:p>
            <a:pPr lvl="1"/>
            <a:r>
              <a:rPr lang="en-US" sz="2200" dirty="0">
                <a:latin typeface="Montserrat" panose="02000505000000020004"/>
              </a:rPr>
              <a:t>Dates of Event</a:t>
            </a:r>
          </a:p>
          <a:p>
            <a:pPr lvl="1"/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381000"/>
            <a:ext cx="8305800" cy="61722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Montserrat" panose="02000505000000020004"/>
              </a:rPr>
              <a:t>Please note in the line detail if the registration needs to be pre-paid via check/EFT</a:t>
            </a:r>
          </a:p>
          <a:p>
            <a:pPr lvl="1"/>
            <a:r>
              <a:rPr lang="en-US" sz="2200" dirty="0">
                <a:latin typeface="Montserrat" panose="02000505000000020004"/>
              </a:rPr>
              <a:t>Please use Vendor Sourcing Note 299</a:t>
            </a:r>
          </a:p>
          <a:p>
            <a:endParaRPr lang="en-US" sz="1200" dirty="0">
              <a:latin typeface="Montserrat" panose="02000505000000020004"/>
            </a:endParaRPr>
          </a:p>
          <a:p>
            <a:r>
              <a:rPr lang="en-US" sz="2800" dirty="0">
                <a:latin typeface="Montserrat" panose="02000505000000020004"/>
              </a:rPr>
              <a:t>A District Card may be used to pay for registration.	</a:t>
            </a:r>
          </a:p>
          <a:p>
            <a:pPr lvl="1"/>
            <a:r>
              <a:rPr lang="en-US" sz="2200" dirty="0">
                <a:latin typeface="Montserrat" panose="02000505000000020004"/>
              </a:rPr>
              <a:t>Please use Vendor Sourcing Note 249578.</a:t>
            </a:r>
          </a:p>
          <a:p>
            <a:pPr lvl="1"/>
            <a:r>
              <a:rPr lang="en-US" sz="2200" dirty="0">
                <a:latin typeface="Montserrat" panose="02000505000000020004"/>
              </a:rPr>
              <a:t>Please list up to 3 people who are authorized to pick up the card.</a:t>
            </a:r>
          </a:p>
          <a:p>
            <a:pPr lvl="1"/>
            <a:endParaRPr lang="en-U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0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381000"/>
            <a:ext cx="8305800" cy="61722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914400"/>
            <a:ext cx="7886700" cy="1325563"/>
          </a:xfrm>
        </p:spPr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7BCE9-D767-4328-B81C-1AF4FBF16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Use Object Codes</a:t>
            </a:r>
          </a:p>
          <a:p>
            <a:pPr lvl="1"/>
            <a:r>
              <a:rPr lang="en-US" sz="2200" dirty="0"/>
              <a:t>6239 – Region XI</a:t>
            </a:r>
          </a:p>
          <a:p>
            <a:pPr lvl="1"/>
            <a:r>
              <a:rPr lang="en-US" sz="2200" dirty="0"/>
              <a:t>6411 – Employee Travel</a:t>
            </a:r>
          </a:p>
          <a:p>
            <a:pPr lvl="1"/>
            <a:r>
              <a:rPr lang="en-US" sz="2200" dirty="0"/>
              <a:t>6412 – Student Travel</a:t>
            </a:r>
          </a:p>
          <a:p>
            <a:pPr lvl="1"/>
            <a:r>
              <a:rPr lang="en-US" sz="2200" dirty="0"/>
              <a:t>6419 – Non-Employee/Board Member Travel</a:t>
            </a:r>
          </a:p>
        </p:txBody>
      </p:sp>
    </p:spTree>
    <p:extLst>
      <p:ext uri="{BB962C8B-B14F-4D97-AF65-F5344CB8AC3E}">
        <p14:creationId xmlns:p14="http://schemas.microsoft.com/office/powerpoint/2010/main" val="118878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DA1C-B980-4420-B58A-3AF757AF1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E7B19-196D-4A61-931D-2CCE628E8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Attach Registration/Confirmation to the Paperclip in MUNIS</a:t>
            </a:r>
          </a:p>
          <a:p>
            <a:pPr lvl="1"/>
            <a:r>
              <a:rPr lang="en-US" sz="2200" dirty="0"/>
              <a:t>Must show a price</a:t>
            </a:r>
          </a:p>
          <a:p>
            <a:pPr lvl="1"/>
            <a:r>
              <a:rPr lang="en-US" sz="2200" dirty="0"/>
              <a:t>Must show name(s) of attendee(s)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381000"/>
            <a:ext cx="8305800" cy="61722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F3B1FF2-BED8-4858-B678-FEBDC89AB4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Contact Purchasing</a:t>
            </a:r>
          </a:p>
          <a:p>
            <a:r>
              <a:rPr lang="en-US" sz="2000" dirty="0"/>
              <a:t>Amy Townsend </a:t>
            </a:r>
          </a:p>
          <a:p>
            <a:r>
              <a:rPr lang="en-US" sz="2000" dirty="0">
                <a:hlinkClick r:id="rId2"/>
              </a:rPr>
              <a:t>Amy.townsend@fwisd.org</a:t>
            </a:r>
            <a:endParaRPr lang="en-US" sz="2000" dirty="0"/>
          </a:p>
          <a:p>
            <a:r>
              <a:rPr lang="en-US" sz="2000" dirty="0"/>
              <a:t>817-814-2217</a:t>
            </a:r>
          </a:p>
        </p:txBody>
      </p:sp>
    </p:spTree>
    <p:extLst>
      <p:ext uri="{BB962C8B-B14F-4D97-AF65-F5344CB8AC3E}">
        <p14:creationId xmlns:p14="http://schemas.microsoft.com/office/powerpoint/2010/main" val="32850848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 and Finan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and Finance" id="{2B2D08F4-9BBB-49A2-9171-A0EA1A88DD6B}" vid="{120329DB-7BBB-48A5-A6AA-15A7452F5EA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8d16af-1a08-451e-9491-afe9f55179e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7991F072390646A10345C58A98EF55" ma:contentTypeVersion="16" ma:contentTypeDescription="Create a new document." ma:contentTypeScope="" ma:versionID="9757a11b54d8223c1e95de984ae76b95">
  <xsd:schema xmlns:xsd="http://www.w3.org/2001/XMLSchema" xmlns:xs="http://www.w3.org/2001/XMLSchema" xmlns:p="http://schemas.microsoft.com/office/2006/metadata/properties" xmlns:ns3="518d16af-1a08-451e-9491-afe9f55179e9" xmlns:ns4="38df69bf-bcff-475b-9449-d4a88ae95741" targetNamespace="http://schemas.microsoft.com/office/2006/metadata/properties" ma:root="true" ma:fieldsID="d6140c39427cbaea8a67aa6606db6a72" ns3:_="" ns4:_="">
    <xsd:import namespace="518d16af-1a08-451e-9491-afe9f55179e9"/>
    <xsd:import namespace="38df69bf-bcff-475b-9449-d4a88ae957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d16af-1a08-451e-9491-afe9f55179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df69bf-bcff-475b-9449-d4a88ae9574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499753-4C5C-4C86-968E-C2593B37CB19}">
  <ds:schemaRefs>
    <ds:schemaRef ds:uri="http://www.w3.org/XML/1998/namespace"/>
    <ds:schemaRef ds:uri="http://schemas.microsoft.com/office/infopath/2007/PartnerControls"/>
    <ds:schemaRef ds:uri="38df69bf-bcff-475b-9449-d4a88ae95741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518d16af-1a08-451e-9491-afe9f55179e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8278C5-D4BE-4213-B71E-020FE04ED9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DA2313-8F5E-4CA4-B529-3527DC571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8d16af-1a08-451e-9491-afe9f55179e9"/>
    <ds:schemaRef ds:uri="38df69bf-bcff-475b-9449-d4a88ae957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and Finance</Template>
  <TotalTime>37</TotalTime>
  <Words>198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Montserrat</vt:lpstr>
      <vt:lpstr>Business and Finance</vt:lpstr>
      <vt:lpstr>Registration Requisitions</vt:lpstr>
      <vt:lpstr>Registration</vt:lpstr>
      <vt:lpstr>Registration</vt:lpstr>
      <vt:lpstr>Registration</vt:lpstr>
      <vt:lpstr>Registration</vt:lpstr>
      <vt:lpstr>Registration</vt:lpstr>
      <vt:lpstr>Registration</vt:lpstr>
      <vt:lpstr>Questions?</vt:lpstr>
    </vt:vector>
  </TitlesOfParts>
  <Company>Fort Worth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</dc:title>
  <dc:creator>Amy Townsend</dc:creator>
  <cp:lastModifiedBy>Townsend, Amy</cp:lastModifiedBy>
  <cp:revision>11</cp:revision>
  <dcterms:created xsi:type="dcterms:W3CDTF">2008-09-05T13:42:25Z</dcterms:created>
  <dcterms:modified xsi:type="dcterms:W3CDTF">2023-11-02T18:30:53Z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0x0101005D7991F072390646A10345C58A98EF55</vt:lpwstr>
  </property>
</Properties>
</file>