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21/11/2020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905000"/>
            <a:ext cx="340995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05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800" b="1" i="0" u="none" strike="noStrike" dirty="0">
                <a:solidFill>
                  <a:srgbClr val="000000"/>
                </a:solidFill>
                <a:latin typeface="Calibri"/>
              </a:rPr>
              <a:t>People and Animals - They Share the Same Feelings</a:t>
            </a:r>
            <a:br>
              <a:rPr dirty="0"/>
            </a:br>
            <a:r>
              <a:rPr sz="2200" b="1" i="0" u="none" strike="noStrike" dirty="0">
                <a:solidFill>
                  <a:srgbClr val="000000"/>
                </a:solidFill>
                <a:latin typeface="Calibri"/>
              </a:rPr>
              <a:t>Sharon Ting</a:t>
            </a:r>
            <a:endParaRPr lang="en-US" sz="2200" b="1" i="0" u="none" strike="noStrike" dirty="0">
              <a:solidFill>
                <a:srgbClr val="000000"/>
              </a:solidFill>
              <a:latin typeface="Calibri"/>
            </a:endParaRPr>
          </a:p>
          <a:p>
            <a:pPr lvl="0" indent="0" algn="ctr" fontAlgn="base"/>
            <a:r>
              <a:rPr lang="en-US" sz="2200" b="1" dirty="0">
                <a:solidFill>
                  <a:srgbClr val="000000"/>
                </a:solidFill>
                <a:latin typeface="Calibri"/>
              </a:rPr>
              <a:t>Adapted by </a:t>
            </a:r>
            <a:r>
              <a:rPr lang="en-US" sz="2200" b="1" dirty="0" err="1">
                <a:solidFill>
                  <a:srgbClr val="000000"/>
                </a:solidFill>
                <a:latin typeface="Calibri"/>
              </a:rPr>
              <a:t>kcullen</a:t>
            </a:r>
            <a:endParaRPr sz="22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704850"/>
            <a:ext cx="4762500" cy="3543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crazy too.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ECEE3-042D-4E4C-8796-41D45BE04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78" y="2621139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89CC2-BFFF-4283-8EC9-4CA2EF3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78" y="5002307"/>
            <a:ext cx="1606853" cy="11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143000"/>
            <a:ext cx="4762500" cy="266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She is scared.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568A6-B4EB-41B5-BB08-4A36D3ACB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9" y="5086990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02B58-43CE-4F62-8C62-38532824B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46" y="3429000"/>
            <a:ext cx="1606853" cy="11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95263"/>
            <a:ext cx="4762500" cy="4562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scared too.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34560-8089-461E-B8A5-03D0BBCD3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9" y="5086990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F11CF2-D719-4C1B-9DA6-64398F224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46" y="3429000"/>
            <a:ext cx="1606853" cy="11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62000"/>
            <a:ext cx="45720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He is sick.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C038D-646C-44EE-B09D-52DD4B68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7" y="3166871"/>
            <a:ext cx="1675262" cy="1244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B89B7B-C173-4C36-B789-F689E6AB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56" y="4997368"/>
            <a:ext cx="1606853" cy="11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00100"/>
            <a:ext cx="4762500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sick too.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682AE-C560-44CE-8E2C-DF3549A84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0" y="3429000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2356C-D5E3-40D1-83BE-5038FB605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3" y="5177408"/>
            <a:ext cx="1675262" cy="124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He is tired.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3E81E-6752-4E67-8672-8311D7D36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0" y="3429000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ED6D4-3123-480F-9153-FCC2A61FE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3" y="5177408"/>
            <a:ext cx="1675262" cy="124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5350"/>
            <a:ext cx="4762500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tired too.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02770-EF4B-49D4-8A69-35E40A7BA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9" y="5086990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FFB13-2179-489F-8C67-FC2915091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46" y="3429000"/>
            <a:ext cx="1606853" cy="11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3" y="95250"/>
            <a:ext cx="319087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How do you feel today?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BCFC5-6F35-40B3-8019-899CFE71B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826" y="4270375"/>
            <a:ext cx="1581103" cy="117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F22C1-B0DA-4015-9CFD-62F0EA97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88" y="2567317"/>
            <a:ext cx="2319485" cy="1723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E734FE-7FCB-4554-9301-9B62CEF39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27" y="2567317"/>
            <a:ext cx="2319485" cy="1723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E9B49-C0A0-4945-BB65-E22660710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36" y="276269"/>
            <a:ext cx="2319485" cy="1723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B6090-32C9-47FC-A683-D39C2C201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41" y="4772263"/>
            <a:ext cx="2319485" cy="1723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FEC6F-48B0-44E7-A8B1-6303AC319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41" y="362371"/>
            <a:ext cx="2319485" cy="1723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7CCA42-1D08-478B-BAF4-B7BF46480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9276" y="4750476"/>
            <a:ext cx="2319485" cy="17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0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B4DF4-4E99-4A13-85B8-3B41DD03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92" y="2643502"/>
            <a:ext cx="1675262" cy="1244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5D4C0E-CB62-4EB6-935F-055B69272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627" y="80239"/>
            <a:ext cx="1606853" cy="1193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6EE9D-AEF8-4377-989B-219677904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000" y="3845237"/>
            <a:ext cx="1690485" cy="1256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A841B-C2F0-4CB4-8B15-98218CADB9B6}"/>
              </a:ext>
            </a:extLst>
          </p:cNvPr>
          <p:cNvSpPr txBox="1"/>
          <p:nvPr/>
        </p:nvSpPr>
        <p:spPr>
          <a:xfrm>
            <a:off x="383822" y="383983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7B79F-8440-473A-9C3C-1C21EDA99DA8}"/>
              </a:ext>
            </a:extLst>
          </p:cNvPr>
          <p:cNvSpPr txBox="1"/>
          <p:nvPr/>
        </p:nvSpPr>
        <p:spPr>
          <a:xfrm>
            <a:off x="4337653" y="127412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1B9A9-B5F3-4B11-85DA-31F0416DE330}"/>
              </a:ext>
            </a:extLst>
          </p:cNvPr>
          <p:cNvSpPr txBox="1"/>
          <p:nvPr/>
        </p:nvSpPr>
        <p:spPr>
          <a:xfrm>
            <a:off x="6536563" y="505618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97D725-4C6E-49A4-B71A-7370F3535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56" y="4547720"/>
            <a:ext cx="784585" cy="582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70D6DA-5E39-499D-90DD-D12642E99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860" y="4547720"/>
            <a:ext cx="784585" cy="582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67DAB-5311-4A5B-B775-4486D1F2D9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3011" y="1935617"/>
            <a:ext cx="784585" cy="707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C4ED47-8E21-493A-8C78-3CAEECEBC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213" y="1935617"/>
            <a:ext cx="784585" cy="707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02DA03-CF12-45D5-A319-A0E7F7090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415" y="1935617"/>
            <a:ext cx="784585" cy="707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72E09D-B9E2-45D7-8E9B-1028038EC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908" y="5764075"/>
            <a:ext cx="784585" cy="582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6A7DCD-27E7-4C6D-882D-4243028D61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8370" y="5764075"/>
            <a:ext cx="784585" cy="5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95250"/>
            <a:ext cx="340995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She is happy.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6DEA4-70EC-4ADB-A0F0-8A863942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8" y="1231791"/>
            <a:ext cx="1675262" cy="1244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1A82F-3FC2-43CB-AB89-7032D5E89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67" y="3784560"/>
            <a:ext cx="1606853" cy="11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5250"/>
            <a:ext cx="320040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happy too.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7FF2C-3227-4FF0-9500-A16B93F0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33" y="876259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DBA2E-E829-4240-8E40-BAF9D7AF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33" y="3257427"/>
            <a:ext cx="1606853" cy="11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He is sad.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23315-1F32-4C91-BF6E-3989D0FEF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10" y="2975993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2534B-191A-4562-B9AC-535E821D2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33" y="4724401"/>
            <a:ext cx="1675262" cy="124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sad too.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FDE07-DF9A-4E32-AF5B-22DC65674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0" y="3429000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9D427-6229-4A0E-B89E-A02BB04A2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3" y="5177408"/>
            <a:ext cx="1675262" cy="124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5250"/>
            <a:ext cx="476250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She is mad.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5CFBD-FEA7-43BB-834D-E85395063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11" y="1879641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276CBB-D37F-4B95-941C-2B79E107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11" y="4260809"/>
            <a:ext cx="1606853" cy="11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5350"/>
            <a:ext cx="4762500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mad too.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34BFB-CA2B-4927-BC7F-AA7E0F05F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78" y="2621139"/>
            <a:ext cx="1690485" cy="1256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EFB4C-60CB-44C0-9A82-B9111A488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78" y="5002307"/>
            <a:ext cx="1606853" cy="11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85825"/>
            <a:ext cx="4762500" cy="3181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She is crazy.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D8292-029A-476B-9DAE-9D215EA2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7" y="3166871"/>
            <a:ext cx="1675262" cy="1244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DF979E-BE9A-4C88-9D23-03BDB88DA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56" y="4997368"/>
            <a:ext cx="1606853" cy="119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81</Words>
  <Application>Microsoft Office PowerPoint</Application>
  <PresentationFormat>On-screen Show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and Animals - They Share the Same Feelings</dc:title>
  <dc:subject>Downloaded book from Tar Heel Reader</dc:subject>
  <dc:creator>Sharon Ting</dc:creator>
  <cp:keywords>feeling words, pronouns</cp:keywords>
  <dc:description>May not be sold.</dc:description>
  <cp:lastModifiedBy>Cullen, Kellie</cp:lastModifiedBy>
  <cp:revision>4</cp:revision>
  <dcterms:created xsi:type="dcterms:W3CDTF">2020-11-21T20:45:39Z</dcterms:created>
  <dcterms:modified xsi:type="dcterms:W3CDTF">2020-11-21T21:06:34Z</dcterms:modified>
  <cp:category>Anim, Heal, Peop</cp:category>
</cp:coreProperties>
</file>