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259" r:id="rId6"/>
    <p:sldId id="261" r:id="rId7"/>
    <p:sldId id="260" r:id="rId8"/>
    <p:sldId id="268" r:id="rId9"/>
    <p:sldId id="270" r:id="rId10"/>
    <p:sldId id="272" r:id="rId11"/>
    <p:sldId id="271"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1" r:id="rId30"/>
    <p:sldId id="290" r:id="rId31"/>
    <p:sldId id="2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D66"/>
    <a:srgbClr val="A7CCCA"/>
    <a:srgbClr val="D95346"/>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72" d="100"/>
          <a:sy n="72"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wnsend, Amy" userId="3bf00908-a58a-4e16-9031-0f28ef4aa8e2" providerId="ADAL" clId="{136E989E-15D2-4BF3-AA2A-2D72D5395842}"/>
    <pc:docChg chg="undo custSel addSld delSld modSld sldOrd">
      <pc:chgData name="Townsend, Amy" userId="3bf00908-a58a-4e16-9031-0f28ef4aa8e2" providerId="ADAL" clId="{136E989E-15D2-4BF3-AA2A-2D72D5395842}" dt="2023-08-02T16:42:13.243" v="5203" actId="1076"/>
      <pc:docMkLst>
        <pc:docMk/>
      </pc:docMkLst>
      <pc:sldChg chg="modSp">
        <pc:chgData name="Townsend, Amy" userId="3bf00908-a58a-4e16-9031-0f28ef4aa8e2" providerId="ADAL" clId="{136E989E-15D2-4BF3-AA2A-2D72D5395842}" dt="2023-08-01T20:06:07.738" v="13" actId="20577"/>
        <pc:sldMkLst>
          <pc:docMk/>
          <pc:sldMk cId="2901299501" sldId="256"/>
        </pc:sldMkLst>
        <pc:spChg chg="mod">
          <ac:chgData name="Townsend, Amy" userId="3bf00908-a58a-4e16-9031-0f28ef4aa8e2" providerId="ADAL" clId="{136E989E-15D2-4BF3-AA2A-2D72D5395842}" dt="2023-08-01T20:06:07.738" v="13" actId="20577"/>
          <ac:spMkLst>
            <pc:docMk/>
            <pc:sldMk cId="2901299501" sldId="256"/>
            <ac:spMk id="3" creationId="{01320E93-29EA-7A22-0FB9-CCE5114132EB}"/>
          </ac:spMkLst>
        </pc:spChg>
      </pc:sldChg>
      <pc:sldChg chg="add del">
        <pc:chgData name="Townsend, Amy" userId="3bf00908-a58a-4e16-9031-0f28ef4aa8e2" providerId="ADAL" clId="{136E989E-15D2-4BF3-AA2A-2D72D5395842}" dt="2023-08-01T20:17:42.008" v="210" actId="2696"/>
        <pc:sldMkLst>
          <pc:docMk/>
          <pc:sldMk cId="1447276407" sldId="257"/>
        </pc:sldMkLst>
      </pc:sldChg>
      <pc:sldChg chg="add del">
        <pc:chgData name="Townsend, Amy" userId="3bf00908-a58a-4e16-9031-0f28ef4aa8e2" providerId="ADAL" clId="{136E989E-15D2-4BF3-AA2A-2D72D5395842}" dt="2023-08-01T20:17:42.009" v="211" actId="2696"/>
        <pc:sldMkLst>
          <pc:docMk/>
          <pc:sldMk cId="1762964018" sldId="258"/>
        </pc:sldMkLst>
      </pc:sldChg>
      <pc:sldChg chg="addSp delSp modSp">
        <pc:chgData name="Townsend, Amy" userId="3bf00908-a58a-4e16-9031-0f28ef4aa8e2" providerId="ADAL" clId="{136E989E-15D2-4BF3-AA2A-2D72D5395842}" dt="2023-08-01T20:11:08.946" v="127" actId="14100"/>
        <pc:sldMkLst>
          <pc:docMk/>
          <pc:sldMk cId="1480596231" sldId="259"/>
        </pc:sldMkLst>
        <pc:spChg chg="add mod">
          <ac:chgData name="Townsend, Amy" userId="3bf00908-a58a-4e16-9031-0f28ef4aa8e2" providerId="ADAL" clId="{136E989E-15D2-4BF3-AA2A-2D72D5395842}" dt="2023-08-01T20:09:14.357" v="69" actId="14100"/>
          <ac:spMkLst>
            <pc:docMk/>
            <pc:sldMk cId="1480596231" sldId="259"/>
            <ac:spMk id="3" creationId="{DE500F99-DA17-4FBD-B385-337AE67DE974}"/>
          </ac:spMkLst>
        </pc:spChg>
        <pc:spChg chg="add mod">
          <ac:chgData name="Townsend, Amy" userId="3bf00908-a58a-4e16-9031-0f28ef4aa8e2" providerId="ADAL" clId="{136E989E-15D2-4BF3-AA2A-2D72D5395842}" dt="2023-08-01T20:10:48.590" v="123" actId="255"/>
          <ac:spMkLst>
            <pc:docMk/>
            <pc:sldMk cId="1480596231" sldId="259"/>
            <ac:spMk id="5" creationId="{47910154-9834-4B16-BD5E-0B91804F2747}"/>
          </ac:spMkLst>
        </pc:spChg>
        <pc:spChg chg="add mod">
          <ac:chgData name="Townsend, Amy" userId="3bf00908-a58a-4e16-9031-0f28ef4aa8e2" providerId="ADAL" clId="{136E989E-15D2-4BF3-AA2A-2D72D5395842}" dt="2023-08-01T20:11:03.761" v="126" actId="14100"/>
          <ac:spMkLst>
            <pc:docMk/>
            <pc:sldMk cId="1480596231" sldId="259"/>
            <ac:spMk id="7" creationId="{B1C08367-3F8D-4428-A96C-87B82E06D513}"/>
          </ac:spMkLst>
        </pc:spChg>
        <pc:spChg chg="add mod">
          <ac:chgData name="Townsend, Amy" userId="3bf00908-a58a-4e16-9031-0f28ef4aa8e2" providerId="ADAL" clId="{136E989E-15D2-4BF3-AA2A-2D72D5395842}" dt="2023-08-01T20:11:01.327" v="125" actId="1076"/>
          <ac:spMkLst>
            <pc:docMk/>
            <pc:sldMk cId="1480596231" sldId="259"/>
            <ac:spMk id="9" creationId="{02E023D9-305F-4B69-888E-4C3A8D1358D7}"/>
          </ac:spMkLst>
        </pc:spChg>
        <pc:spChg chg="mod">
          <ac:chgData name="Townsend, Amy" userId="3bf00908-a58a-4e16-9031-0f28ef4aa8e2" providerId="ADAL" clId="{136E989E-15D2-4BF3-AA2A-2D72D5395842}" dt="2023-08-01T20:06:47.260" v="47" actId="20577"/>
          <ac:spMkLst>
            <pc:docMk/>
            <pc:sldMk cId="1480596231" sldId="259"/>
            <ac:spMk id="10" creationId="{4680EA1C-8336-98D1-8BD1-7A73C908DF95}"/>
          </ac:spMkLst>
        </pc:spChg>
        <pc:spChg chg="del">
          <ac:chgData name="Townsend, Amy" userId="3bf00908-a58a-4e16-9031-0f28ef4aa8e2" providerId="ADAL" clId="{136E989E-15D2-4BF3-AA2A-2D72D5395842}" dt="2023-08-01T20:07:29.477" v="48"/>
          <ac:spMkLst>
            <pc:docMk/>
            <pc:sldMk cId="1480596231" sldId="259"/>
            <ac:spMk id="11" creationId="{2F3A06DA-04CE-E785-0144-3576E114C15B}"/>
          </ac:spMkLst>
        </pc:spChg>
        <pc:picChg chg="add mod">
          <ac:chgData name="Townsend, Amy" userId="3bf00908-a58a-4e16-9031-0f28ef4aa8e2" providerId="ADAL" clId="{136E989E-15D2-4BF3-AA2A-2D72D5395842}" dt="2023-08-01T20:08:19.356" v="58" actId="1076"/>
          <ac:picMkLst>
            <pc:docMk/>
            <pc:sldMk cId="1480596231" sldId="259"/>
            <ac:picMk id="2" creationId="{744ACBD4-7331-480A-858F-FFBE27C98690}"/>
          </ac:picMkLst>
        </pc:picChg>
        <pc:picChg chg="add mod">
          <ac:chgData name="Townsend, Amy" userId="3bf00908-a58a-4e16-9031-0f28ef4aa8e2" providerId="ADAL" clId="{136E989E-15D2-4BF3-AA2A-2D72D5395842}" dt="2023-08-01T20:11:08.946" v="127" actId="14100"/>
          <ac:picMkLst>
            <pc:docMk/>
            <pc:sldMk cId="1480596231" sldId="259"/>
            <ac:picMk id="4" creationId="{54F28891-0112-4845-B372-BD562274B2FD}"/>
          </ac:picMkLst>
        </pc:picChg>
        <pc:cxnChg chg="add mod">
          <ac:chgData name="Townsend, Amy" userId="3bf00908-a58a-4e16-9031-0f28ef4aa8e2" providerId="ADAL" clId="{136E989E-15D2-4BF3-AA2A-2D72D5395842}" dt="2023-08-01T20:09:58.120" v="104" actId="692"/>
          <ac:cxnSpMkLst>
            <pc:docMk/>
            <pc:sldMk cId="1480596231" sldId="259"/>
            <ac:cxnSpMk id="8" creationId="{CC6DD083-3E33-4B83-B8A5-C331327BFEE5}"/>
          </ac:cxnSpMkLst>
        </pc:cxnChg>
        <pc:cxnChg chg="add mod">
          <ac:chgData name="Townsend, Amy" userId="3bf00908-a58a-4e16-9031-0f28ef4aa8e2" providerId="ADAL" clId="{136E989E-15D2-4BF3-AA2A-2D72D5395842}" dt="2023-08-01T20:11:03.761" v="126" actId="14100"/>
          <ac:cxnSpMkLst>
            <pc:docMk/>
            <pc:sldMk cId="1480596231" sldId="259"/>
            <ac:cxnSpMk id="12" creationId="{DAFE6736-2761-44CC-A072-A37414B0E1F1}"/>
          </ac:cxnSpMkLst>
        </pc:cxnChg>
      </pc:sldChg>
      <pc:sldChg chg="addSp delSp modSp">
        <pc:chgData name="Townsend, Amy" userId="3bf00908-a58a-4e16-9031-0f28ef4aa8e2" providerId="ADAL" clId="{136E989E-15D2-4BF3-AA2A-2D72D5395842}" dt="2023-08-02T16:42:13.243" v="5203" actId="1076"/>
        <pc:sldMkLst>
          <pc:docMk/>
          <pc:sldMk cId="979537328" sldId="260"/>
        </pc:sldMkLst>
        <pc:spChg chg="mod">
          <ac:chgData name="Townsend, Amy" userId="3bf00908-a58a-4e16-9031-0f28ef4aa8e2" providerId="ADAL" clId="{136E989E-15D2-4BF3-AA2A-2D72D5395842}" dt="2023-08-01T20:23:58.709" v="313" actId="20577"/>
          <ac:spMkLst>
            <pc:docMk/>
            <pc:sldMk cId="979537328" sldId="260"/>
            <ac:spMk id="4" creationId="{3210EA70-AA2A-1A50-4371-CAADF76D089C}"/>
          </ac:spMkLst>
        </pc:spChg>
        <pc:spChg chg="del">
          <ac:chgData name="Townsend, Amy" userId="3bf00908-a58a-4e16-9031-0f28ef4aa8e2" providerId="ADAL" clId="{136E989E-15D2-4BF3-AA2A-2D72D5395842}" dt="2023-08-01T20:22:05.719" v="275"/>
          <ac:spMkLst>
            <pc:docMk/>
            <pc:sldMk cId="979537328" sldId="260"/>
            <ac:spMk id="5" creationId="{D2E62464-22F4-89AC-41E0-80D8F87C27A2}"/>
          </ac:spMkLst>
        </pc:spChg>
        <pc:spChg chg="add del mod">
          <ac:chgData name="Townsend, Amy" userId="3bf00908-a58a-4e16-9031-0f28ef4aa8e2" providerId="ADAL" clId="{136E989E-15D2-4BF3-AA2A-2D72D5395842}" dt="2023-08-01T21:43:01.522" v="4726" actId="478"/>
          <ac:spMkLst>
            <pc:docMk/>
            <pc:sldMk cId="979537328" sldId="260"/>
            <ac:spMk id="6" creationId="{2FDA3062-FF0C-4416-BBA9-693556614433}"/>
          </ac:spMkLst>
        </pc:spChg>
        <pc:picChg chg="add del mod">
          <ac:chgData name="Townsend, Amy" userId="3bf00908-a58a-4e16-9031-0f28ef4aa8e2" providerId="ADAL" clId="{136E989E-15D2-4BF3-AA2A-2D72D5395842}" dt="2023-08-01T21:42:57.990" v="4725" actId="478"/>
          <ac:picMkLst>
            <pc:docMk/>
            <pc:sldMk cId="979537328" sldId="260"/>
            <ac:picMk id="2" creationId="{B77C986D-EBFB-4F1F-8442-0511652D6E10}"/>
          </ac:picMkLst>
        </pc:picChg>
        <pc:picChg chg="add mod">
          <ac:chgData name="Townsend, Amy" userId="3bf00908-a58a-4e16-9031-0f28ef4aa8e2" providerId="ADAL" clId="{136E989E-15D2-4BF3-AA2A-2D72D5395842}" dt="2023-08-02T16:42:13.243" v="5203" actId="1076"/>
          <ac:picMkLst>
            <pc:docMk/>
            <pc:sldMk cId="979537328" sldId="260"/>
            <ac:picMk id="2" creationId="{DE20E06F-0948-4280-94AF-59C98209C3AB}"/>
          </ac:picMkLst>
        </pc:picChg>
        <pc:picChg chg="add del mod">
          <ac:chgData name="Townsend, Amy" userId="3bf00908-a58a-4e16-9031-0f28ef4aa8e2" providerId="ADAL" clId="{136E989E-15D2-4BF3-AA2A-2D72D5395842}" dt="2023-08-01T21:43:51.170" v="4731" actId="478"/>
          <ac:picMkLst>
            <pc:docMk/>
            <pc:sldMk cId="979537328" sldId="260"/>
            <ac:picMk id="7" creationId="{99386E6C-C45B-4652-8252-F2CD1ABFD599}"/>
          </ac:picMkLst>
        </pc:picChg>
        <pc:picChg chg="add del mod">
          <ac:chgData name="Townsend, Amy" userId="3bf00908-a58a-4e16-9031-0f28ef4aa8e2" providerId="ADAL" clId="{136E989E-15D2-4BF3-AA2A-2D72D5395842}" dt="2023-08-02T16:41:38" v="5200" actId="478"/>
          <ac:picMkLst>
            <pc:docMk/>
            <pc:sldMk cId="979537328" sldId="260"/>
            <ac:picMk id="8" creationId="{EBC55B27-556B-43A9-AFFF-73410470755A}"/>
          </ac:picMkLst>
        </pc:picChg>
      </pc:sldChg>
      <pc:sldChg chg="addSp delSp modSp">
        <pc:chgData name="Townsend, Amy" userId="3bf00908-a58a-4e16-9031-0f28ef4aa8e2" providerId="ADAL" clId="{136E989E-15D2-4BF3-AA2A-2D72D5395842}" dt="2023-08-01T20:17:08.049" v="207" actId="478"/>
        <pc:sldMkLst>
          <pc:docMk/>
          <pc:sldMk cId="2807983540" sldId="261"/>
        </pc:sldMkLst>
        <pc:spChg chg="del mod">
          <ac:chgData name="Townsend, Amy" userId="3bf00908-a58a-4e16-9031-0f28ef4aa8e2" providerId="ADAL" clId="{136E989E-15D2-4BF3-AA2A-2D72D5395842}" dt="2023-08-01T20:14:06.066" v="150" actId="478"/>
          <ac:spMkLst>
            <pc:docMk/>
            <pc:sldMk cId="2807983540" sldId="261"/>
            <ac:spMk id="4" creationId="{8835FB01-43F9-2455-1CA3-BD4FF8B2E470}"/>
          </ac:spMkLst>
        </pc:spChg>
        <pc:spChg chg="del mod">
          <ac:chgData name="Townsend, Amy" userId="3bf00908-a58a-4e16-9031-0f28ef4aa8e2" providerId="ADAL" clId="{136E989E-15D2-4BF3-AA2A-2D72D5395842}" dt="2023-08-01T20:14:09.626" v="153" actId="478"/>
          <ac:spMkLst>
            <pc:docMk/>
            <pc:sldMk cId="2807983540" sldId="261"/>
            <ac:spMk id="5" creationId="{C327DA3A-8A49-B42A-1934-217354547997}"/>
          </ac:spMkLst>
        </pc:spChg>
        <pc:spChg chg="add del mod">
          <ac:chgData name="Townsend, Amy" userId="3bf00908-a58a-4e16-9031-0f28ef4aa8e2" providerId="ADAL" clId="{136E989E-15D2-4BF3-AA2A-2D72D5395842}" dt="2023-08-01T20:14:07.890" v="151" actId="478"/>
          <ac:spMkLst>
            <pc:docMk/>
            <pc:sldMk cId="2807983540" sldId="261"/>
            <ac:spMk id="6" creationId="{EDB924EC-B948-4E82-9259-0B8756DEC4B6}"/>
          </ac:spMkLst>
        </pc:spChg>
        <pc:spChg chg="add mod">
          <ac:chgData name="Townsend, Amy" userId="3bf00908-a58a-4e16-9031-0f28ef4aa8e2" providerId="ADAL" clId="{136E989E-15D2-4BF3-AA2A-2D72D5395842}" dt="2023-08-01T20:16:12.531" v="175" actId="14100"/>
          <ac:spMkLst>
            <pc:docMk/>
            <pc:sldMk cId="2807983540" sldId="261"/>
            <ac:spMk id="8" creationId="{F76084F9-1032-49A6-8318-BECAC5B57D41}"/>
          </ac:spMkLst>
        </pc:spChg>
        <pc:spChg chg="add mod">
          <ac:chgData name="Townsend, Amy" userId="3bf00908-a58a-4e16-9031-0f28ef4aa8e2" providerId="ADAL" clId="{136E989E-15D2-4BF3-AA2A-2D72D5395842}" dt="2023-08-01T20:16:50.037" v="204" actId="1076"/>
          <ac:spMkLst>
            <pc:docMk/>
            <pc:sldMk cId="2807983540" sldId="261"/>
            <ac:spMk id="9" creationId="{9506685A-84AF-4666-81A1-05B2CBFA9769}"/>
          </ac:spMkLst>
        </pc:spChg>
        <pc:picChg chg="add mod">
          <ac:chgData name="Townsend, Amy" userId="3bf00908-a58a-4e16-9031-0f28ef4aa8e2" providerId="ADAL" clId="{136E989E-15D2-4BF3-AA2A-2D72D5395842}" dt="2023-08-01T20:15:35.857" v="171" actId="14100"/>
          <ac:picMkLst>
            <pc:docMk/>
            <pc:sldMk cId="2807983540" sldId="261"/>
            <ac:picMk id="2" creationId="{D7EC6687-DA9E-4238-AF9D-0AF17BC5E5C7}"/>
          </ac:picMkLst>
        </pc:picChg>
        <pc:picChg chg="add del">
          <ac:chgData name="Townsend, Amy" userId="3bf00908-a58a-4e16-9031-0f28ef4aa8e2" providerId="ADAL" clId="{136E989E-15D2-4BF3-AA2A-2D72D5395842}" dt="2023-08-01T20:14:28.625" v="157"/>
          <ac:picMkLst>
            <pc:docMk/>
            <pc:sldMk cId="2807983540" sldId="261"/>
            <ac:picMk id="7" creationId="{7DB42D9D-4EDA-4F27-8A0B-EE72168A910B}"/>
          </ac:picMkLst>
        </pc:picChg>
        <pc:cxnChg chg="add del mod">
          <ac:chgData name="Townsend, Amy" userId="3bf00908-a58a-4e16-9031-0f28ef4aa8e2" providerId="ADAL" clId="{136E989E-15D2-4BF3-AA2A-2D72D5395842}" dt="2023-08-01T20:17:08.049" v="207" actId="478"/>
          <ac:cxnSpMkLst>
            <pc:docMk/>
            <pc:sldMk cId="2807983540" sldId="261"/>
            <ac:cxnSpMk id="10" creationId="{AF81B9EB-10B5-4024-B092-ACFA87CEFEA1}"/>
          </ac:cxnSpMkLst>
        </pc:cxnChg>
      </pc:sldChg>
      <pc:sldChg chg="del">
        <pc:chgData name="Townsend, Amy" userId="3bf00908-a58a-4e16-9031-0f28ef4aa8e2" providerId="ADAL" clId="{136E989E-15D2-4BF3-AA2A-2D72D5395842}" dt="2023-08-01T20:12:44.216" v="132" actId="2696"/>
        <pc:sldMkLst>
          <pc:docMk/>
          <pc:sldMk cId="1140887234" sldId="262"/>
        </pc:sldMkLst>
      </pc:sldChg>
      <pc:sldChg chg="del">
        <pc:chgData name="Townsend, Amy" userId="3bf00908-a58a-4e16-9031-0f28ef4aa8e2" providerId="ADAL" clId="{136E989E-15D2-4BF3-AA2A-2D72D5395842}" dt="2023-08-01T20:12:44.199" v="128" actId="2696"/>
        <pc:sldMkLst>
          <pc:docMk/>
          <pc:sldMk cId="357713172" sldId="263"/>
        </pc:sldMkLst>
      </pc:sldChg>
      <pc:sldChg chg="del">
        <pc:chgData name="Townsend, Amy" userId="3bf00908-a58a-4e16-9031-0f28ef4aa8e2" providerId="ADAL" clId="{136E989E-15D2-4BF3-AA2A-2D72D5395842}" dt="2023-08-01T20:12:44.203" v="129" actId="2696"/>
        <pc:sldMkLst>
          <pc:docMk/>
          <pc:sldMk cId="3046047679" sldId="264"/>
        </pc:sldMkLst>
      </pc:sldChg>
      <pc:sldChg chg="del">
        <pc:chgData name="Townsend, Amy" userId="3bf00908-a58a-4e16-9031-0f28ef4aa8e2" providerId="ADAL" clId="{136E989E-15D2-4BF3-AA2A-2D72D5395842}" dt="2023-08-01T20:12:44.206" v="130" actId="2696"/>
        <pc:sldMkLst>
          <pc:docMk/>
          <pc:sldMk cId="1374558416" sldId="265"/>
        </pc:sldMkLst>
      </pc:sldChg>
      <pc:sldChg chg="del">
        <pc:chgData name="Townsend, Amy" userId="3bf00908-a58a-4e16-9031-0f28ef4aa8e2" providerId="ADAL" clId="{136E989E-15D2-4BF3-AA2A-2D72D5395842}" dt="2023-08-01T20:12:44.210" v="131" actId="2696"/>
        <pc:sldMkLst>
          <pc:docMk/>
          <pc:sldMk cId="2953273138" sldId="266"/>
        </pc:sldMkLst>
      </pc:sldChg>
      <pc:sldChg chg="add del">
        <pc:chgData name="Townsend, Amy" userId="3bf00908-a58a-4e16-9031-0f28ef4aa8e2" providerId="ADAL" clId="{136E989E-15D2-4BF3-AA2A-2D72D5395842}" dt="2023-08-01T20:17:42.008" v="209" actId="2696"/>
        <pc:sldMkLst>
          <pc:docMk/>
          <pc:sldMk cId="1093025999" sldId="268"/>
        </pc:sldMkLst>
      </pc:sldChg>
      <pc:sldChg chg="add del">
        <pc:chgData name="Townsend, Amy" userId="3bf00908-a58a-4e16-9031-0f28ef4aa8e2" providerId="ADAL" clId="{136E989E-15D2-4BF3-AA2A-2D72D5395842}" dt="2023-08-01T20:17:56.952" v="213"/>
        <pc:sldMkLst>
          <pc:docMk/>
          <pc:sldMk cId="2634194853" sldId="268"/>
        </pc:sldMkLst>
      </pc:sldChg>
      <pc:sldChg chg="add del">
        <pc:chgData name="Townsend, Amy" userId="3bf00908-a58a-4e16-9031-0f28ef4aa8e2" providerId="ADAL" clId="{136E989E-15D2-4BF3-AA2A-2D72D5395842}" dt="2023-08-01T20:18:56.991" v="269" actId="2696"/>
        <pc:sldMkLst>
          <pc:docMk/>
          <pc:sldMk cId="3710234930" sldId="268"/>
        </pc:sldMkLst>
      </pc:sldChg>
      <pc:sldChg chg="addSp delSp modSp add">
        <pc:chgData name="Townsend, Amy" userId="3bf00908-a58a-4e16-9031-0f28ef4aa8e2" providerId="ADAL" clId="{136E989E-15D2-4BF3-AA2A-2D72D5395842}" dt="2023-08-01T20:25:38.862" v="330" actId="1076"/>
        <pc:sldMkLst>
          <pc:docMk/>
          <pc:sldMk cId="4080722891" sldId="268"/>
        </pc:sldMkLst>
        <pc:spChg chg="del">
          <ac:chgData name="Townsend, Amy" userId="3bf00908-a58a-4e16-9031-0f28ef4aa8e2" providerId="ADAL" clId="{136E989E-15D2-4BF3-AA2A-2D72D5395842}" dt="2023-08-01T20:19:24.445" v="273" actId="478"/>
          <ac:spMkLst>
            <pc:docMk/>
            <pc:sldMk cId="4080722891" sldId="268"/>
            <ac:spMk id="3" creationId="{DE500F99-DA17-4FBD-B385-337AE67DE974}"/>
          </ac:spMkLst>
        </pc:spChg>
        <pc:spChg chg="del">
          <ac:chgData name="Townsend, Amy" userId="3bf00908-a58a-4e16-9031-0f28ef4aa8e2" providerId="ADAL" clId="{136E989E-15D2-4BF3-AA2A-2D72D5395842}" dt="2023-08-01T20:19:28.387" v="274" actId="478"/>
          <ac:spMkLst>
            <pc:docMk/>
            <pc:sldMk cId="4080722891" sldId="268"/>
            <ac:spMk id="5" creationId="{47910154-9834-4B16-BD5E-0B91804F2747}"/>
          </ac:spMkLst>
        </pc:spChg>
        <pc:spChg chg="del">
          <ac:chgData name="Townsend, Amy" userId="3bf00908-a58a-4e16-9031-0f28ef4aa8e2" providerId="ADAL" clId="{136E989E-15D2-4BF3-AA2A-2D72D5395842}" dt="2023-08-01T20:19:24.445" v="273" actId="478"/>
          <ac:spMkLst>
            <pc:docMk/>
            <pc:sldMk cId="4080722891" sldId="268"/>
            <ac:spMk id="7" creationId="{B1C08367-3F8D-4428-A96C-87B82E06D513}"/>
          </ac:spMkLst>
        </pc:spChg>
        <pc:spChg chg="del">
          <ac:chgData name="Townsend, Amy" userId="3bf00908-a58a-4e16-9031-0f28ef4aa8e2" providerId="ADAL" clId="{136E989E-15D2-4BF3-AA2A-2D72D5395842}" dt="2023-08-01T20:19:24.445" v="273" actId="478"/>
          <ac:spMkLst>
            <pc:docMk/>
            <pc:sldMk cId="4080722891" sldId="268"/>
            <ac:spMk id="9" creationId="{02E023D9-305F-4B69-888E-4C3A8D1358D7}"/>
          </ac:spMkLst>
        </pc:spChg>
        <pc:spChg chg="del">
          <ac:chgData name="Townsend, Amy" userId="3bf00908-a58a-4e16-9031-0f28ef4aa8e2" providerId="ADAL" clId="{136E989E-15D2-4BF3-AA2A-2D72D5395842}" dt="2023-08-01T20:24:19.443" v="315" actId="478"/>
          <ac:spMkLst>
            <pc:docMk/>
            <pc:sldMk cId="4080722891" sldId="268"/>
            <ac:spMk id="10" creationId="{4680EA1C-8336-98D1-8BD1-7A73C908DF95}"/>
          </ac:spMkLst>
        </pc:spChg>
        <pc:spChg chg="add del mod">
          <ac:chgData name="Townsend, Amy" userId="3bf00908-a58a-4e16-9031-0f28ef4aa8e2" providerId="ADAL" clId="{136E989E-15D2-4BF3-AA2A-2D72D5395842}" dt="2023-08-01T20:19:18.952" v="272" actId="478"/>
          <ac:spMkLst>
            <pc:docMk/>
            <pc:sldMk cId="4080722891" sldId="268"/>
            <ac:spMk id="11" creationId="{18AFCCB7-B056-4338-A651-E3F0B756D1E7}"/>
          </ac:spMkLst>
        </pc:spChg>
        <pc:spChg chg="add del mod">
          <ac:chgData name="Townsend, Amy" userId="3bf00908-a58a-4e16-9031-0f28ef4aa8e2" providerId="ADAL" clId="{136E989E-15D2-4BF3-AA2A-2D72D5395842}" dt="2023-08-01T20:24:24.964" v="317" actId="478"/>
          <ac:spMkLst>
            <pc:docMk/>
            <pc:sldMk cId="4080722891" sldId="268"/>
            <ac:spMk id="14" creationId="{3BB0419B-62C5-483E-8C02-7DB1AA9A5DFD}"/>
          </ac:spMkLst>
        </pc:spChg>
        <pc:spChg chg="add del mod">
          <ac:chgData name="Townsend, Amy" userId="3bf00908-a58a-4e16-9031-0f28ef4aa8e2" providerId="ADAL" clId="{136E989E-15D2-4BF3-AA2A-2D72D5395842}" dt="2023-08-01T20:24:20.837" v="316" actId="478"/>
          <ac:spMkLst>
            <pc:docMk/>
            <pc:sldMk cId="4080722891" sldId="268"/>
            <ac:spMk id="16" creationId="{F40980D2-B82D-457D-AB4D-BD754F4B55F2}"/>
          </ac:spMkLst>
        </pc:spChg>
        <pc:picChg chg="add del">
          <ac:chgData name="Townsend, Amy" userId="3bf00908-a58a-4e16-9031-0f28ef4aa8e2" providerId="ADAL" clId="{136E989E-15D2-4BF3-AA2A-2D72D5395842}" dt="2023-08-01T20:19:28.387" v="274" actId="478"/>
          <ac:picMkLst>
            <pc:docMk/>
            <pc:sldMk cId="4080722891" sldId="268"/>
            <ac:picMk id="2" creationId="{744ACBD4-7331-480A-858F-FFBE27C98690}"/>
          </ac:picMkLst>
        </pc:picChg>
        <pc:picChg chg="del">
          <ac:chgData name="Townsend, Amy" userId="3bf00908-a58a-4e16-9031-0f28ef4aa8e2" providerId="ADAL" clId="{136E989E-15D2-4BF3-AA2A-2D72D5395842}" dt="2023-08-01T20:19:28.387" v="274" actId="478"/>
          <ac:picMkLst>
            <pc:docMk/>
            <pc:sldMk cId="4080722891" sldId="268"/>
            <ac:picMk id="4" creationId="{54F28891-0112-4845-B372-BD562274B2FD}"/>
          </ac:picMkLst>
        </pc:picChg>
        <pc:picChg chg="add del mod">
          <ac:chgData name="Townsend, Amy" userId="3bf00908-a58a-4e16-9031-0f28ef4aa8e2" providerId="ADAL" clId="{136E989E-15D2-4BF3-AA2A-2D72D5395842}" dt="2023-08-01T20:25:29.613" v="325" actId="478"/>
          <ac:picMkLst>
            <pc:docMk/>
            <pc:sldMk cId="4080722891" sldId="268"/>
            <ac:picMk id="17" creationId="{994EC85B-1E81-4A08-B64A-8BC65F976EB2}"/>
          </ac:picMkLst>
        </pc:picChg>
        <pc:picChg chg="add mod">
          <ac:chgData name="Townsend, Amy" userId="3bf00908-a58a-4e16-9031-0f28ef4aa8e2" providerId="ADAL" clId="{136E989E-15D2-4BF3-AA2A-2D72D5395842}" dt="2023-08-01T20:25:38.862" v="330" actId="1076"/>
          <ac:picMkLst>
            <pc:docMk/>
            <pc:sldMk cId="4080722891" sldId="268"/>
            <ac:picMk id="18" creationId="{9F05506E-24C4-459C-87D9-B85EC0DC8D8F}"/>
          </ac:picMkLst>
        </pc:picChg>
        <pc:cxnChg chg="del mod">
          <ac:chgData name="Townsend, Amy" userId="3bf00908-a58a-4e16-9031-0f28ef4aa8e2" providerId="ADAL" clId="{136E989E-15D2-4BF3-AA2A-2D72D5395842}" dt="2023-08-01T20:19:24.445" v="273" actId="478"/>
          <ac:cxnSpMkLst>
            <pc:docMk/>
            <pc:sldMk cId="4080722891" sldId="268"/>
            <ac:cxnSpMk id="8" creationId="{CC6DD083-3E33-4B83-B8A5-C331327BFEE5}"/>
          </ac:cxnSpMkLst>
        </pc:cxnChg>
        <pc:cxnChg chg="del mod">
          <ac:chgData name="Townsend, Amy" userId="3bf00908-a58a-4e16-9031-0f28ef4aa8e2" providerId="ADAL" clId="{136E989E-15D2-4BF3-AA2A-2D72D5395842}" dt="2023-08-01T20:19:24.445" v="273" actId="478"/>
          <ac:cxnSpMkLst>
            <pc:docMk/>
            <pc:sldMk cId="4080722891" sldId="268"/>
            <ac:cxnSpMk id="12" creationId="{DAFE6736-2761-44CC-A072-A37414B0E1F1}"/>
          </ac:cxnSpMkLst>
        </pc:cxnChg>
      </pc:sldChg>
      <pc:sldChg chg="delSp modSp add del">
        <pc:chgData name="Townsend, Amy" userId="3bf00908-a58a-4e16-9031-0f28ef4aa8e2" providerId="ADAL" clId="{136E989E-15D2-4BF3-AA2A-2D72D5395842}" dt="2023-08-01T20:29:43.644" v="355" actId="2696"/>
        <pc:sldMkLst>
          <pc:docMk/>
          <pc:sldMk cId="3143119346" sldId="269"/>
        </pc:sldMkLst>
        <pc:spChg chg="del">
          <ac:chgData name="Townsend, Amy" userId="3bf00908-a58a-4e16-9031-0f28ef4aa8e2" providerId="ADAL" clId="{136E989E-15D2-4BF3-AA2A-2D72D5395842}" dt="2023-08-01T20:24:51.702" v="322" actId="478"/>
          <ac:spMkLst>
            <pc:docMk/>
            <pc:sldMk cId="3143119346" sldId="269"/>
            <ac:spMk id="8" creationId="{F76084F9-1032-49A6-8318-BECAC5B57D41}"/>
          </ac:spMkLst>
        </pc:spChg>
        <pc:spChg chg="del">
          <ac:chgData name="Townsend, Amy" userId="3bf00908-a58a-4e16-9031-0f28ef4aa8e2" providerId="ADAL" clId="{136E989E-15D2-4BF3-AA2A-2D72D5395842}" dt="2023-08-01T20:24:51.702" v="322" actId="478"/>
          <ac:spMkLst>
            <pc:docMk/>
            <pc:sldMk cId="3143119346" sldId="269"/>
            <ac:spMk id="9" creationId="{9506685A-84AF-4666-81A1-05B2CBFA9769}"/>
          </ac:spMkLst>
        </pc:spChg>
        <pc:picChg chg="del mod">
          <ac:chgData name="Townsend, Amy" userId="3bf00908-a58a-4e16-9031-0f28ef4aa8e2" providerId="ADAL" clId="{136E989E-15D2-4BF3-AA2A-2D72D5395842}" dt="2023-08-01T20:24:53.728" v="324" actId="478"/>
          <ac:picMkLst>
            <pc:docMk/>
            <pc:sldMk cId="3143119346" sldId="269"/>
            <ac:picMk id="2" creationId="{D7EC6687-DA9E-4238-AF9D-0AF17BC5E5C7}"/>
          </ac:picMkLst>
        </pc:picChg>
      </pc:sldChg>
      <pc:sldChg chg="modSp add ord">
        <pc:chgData name="Townsend, Amy" userId="3bf00908-a58a-4e16-9031-0f28ef4aa8e2" providerId="ADAL" clId="{136E989E-15D2-4BF3-AA2A-2D72D5395842}" dt="2023-08-01T20:59:45.739" v="2096" actId="27636"/>
        <pc:sldMkLst>
          <pc:docMk/>
          <pc:sldMk cId="541024430" sldId="270"/>
        </pc:sldMkLst>
        <pc:spChg chg="mod">
          <ac:chgData name="Townsend, Amy" userId="3bf00908-a58a-4e16-9031-0f28ef4aa8e2" providerId="ADAL" clId="{136E989E-15D2-4BF3-AA2A-2D72D5395842}" dt="2023-08-01T20:59:45.739" v="2096" actId="27636"/>
          <ac:spMkLst>
            <pc:docMk/>
            <pc:sldMk cId="541024430" sldId="270"/>
            <ac:spMk id="5" creationId="{D2E62464-22F4-89AC-41E0-80D8F87C27A2}"/>
          </ac:spMkLst>
        </pc:spChg>
      </pc:sldChg>
      <pc:sldChg chg="addSp delSp modSp add ord">
        <pc:chgData name="Townsend, Amy" userId="3bf00908-a58a-4e16-9031-0f28ef4aa8e2" providerId="ADAL" clId="{136E989E-15D2-4BF3-AA2A-2D72D5395842}" dt="2023-08-01T21:45:49.748" v="4740" actId="478"/>
        <pc:sldMkLst>
          <pc:docMk/>
          <pc:sldMk cId="862000985" sldId="271"/>
        </pc:sldMkLst>
        <pc:spChg chg="mod">
          <ac:chgData name="Townsend, Amy" userId="3bf00908-a58a-4e16-9031-0f28ef4aa8e2" providerId="ADAL" clId="{136E989E-15D2-4BF3-AA2A-2D72D5395842}" dt="2023-08-01T20:27:06.936" v="339" actId="20577"/>
          <ac:spMkLst>
            <pc:docMk/>
            <pc:sldMk cId="862000985" sldId="271"/>
            <ac:spMk id="2" creationId="{50EC8683-FE17-40BB-BE74-8A899368D07E}"/>
          </ac:spMkLst>
        </pc:spChg>
        <pc:spChg chg="del">
          <ac:chgData name="Townsend, Amy" userId="3bf00908-a58a-4e16-9031-0f28ef4aa8e2" providerId="ADAL" clId="{136E989E-15D2-4BF3-AA2A-2D72D5395842}" dt="2023-08-01T20:27:11.629" v="340" actId="478"/>
          <ac:spMkLst>
            <pc:docMk/>
            <pc:sldMk cId="862000985" sldId="271"/>
            <ac:spMk id="3" creationId="{CB0CF50A-13FA-4A89-AEAD-4A9BECD9BD70}"/>
          </ac:spMkLst>
        </pc:spChg>
        <pc:spChg chg="add del mod">
          <ac:chgData name="Townsend, Amy" userId="3bf00908-a58a-4e16-9031-0f28ef4aa8e2" providerId="ADAL" clId="{136E989E-15D2-4BF3-AA2A-2D72D5395842}" dt="2023-08-01T21:45:49.748" v="4740" actId="478"/>
          <ac:spMkLst>
            <pc:docMk/>
            <pc:sldMk cId="862000985" sldId="271"/>
            <ac:spMk id="15" creationId="{46C8D52A-CCCD-42A6-A39A-437A13B0123B}"/>
          </ac:spMkLst>
        </pc:spChg>
        <pc:picChg chg="add mod">
          <ac:chgData name="Townsend, Amy" userId="3bf00908-a58a-4e16-9031-0f28ef4aa8e2" providerId="ADAL" clId="{136E989E-15D2-4BF3-AA2A-2D72D5395842}" dt="2023-08-01T20:29:16.836" v="351" actId="1076"/>
          <ac:picMkLst>
            <pc:docMk/>
            <pc:sldMk cId="862000985" sldId="271"/>
            <ac:picMk id="4" creationId="{62FD5A18-7EB4-4F3D-81CD-AE54C4FAC56A}"/>
          </ac:picMkLst>
        </pc:picChg>
        <pc:picChg chg="add del mod">
          <ac:chgData name="Townsend, Amy" userId="3bf00908-a58a-4e16-9031-0f28ef4aa8e2" providerId="ADAL" clId="{136E989E-15D2-4BF3-AA2A-2D72D5395842}" dt="2023-08-01T20:28:47.303" v="346" actId="478"/>
          <ac:picMkLst>
            <pc:docMk/>
            <pc:sldMk cId="862000985" sldId="271"/>
            <ac:picMk id="5" creationId="{8FF7342E-DA3B-4675-B6C2-DD75EAA95F43}"/>
          </ac:picMkLst>
        </pc:picChg>
        <pc:picChg chg="add del mod">
          <ac:chgData name="Townsend, Amy" userId="3bf00908-a58a-4e16-9031-0f28ef4aa8e2" providerId="ADAL" clId="{136E989E-15D2-4BF3-AA2A-2D72D5395842}" dt="2023-08-01T20:46:03.191" v="1062" actId="478"/>
          <ac:picMkLst>
            <pc:docMk/>
            <pc:sldMk cId="862000985" sldId="271"/>
            <ac:picMk id="6" creationId="{66A8F6D7-9053-4019-A3CB-52778FD7E36D}"/>
          </ac:picMkLst>
        </pc:picChg>
        <pc:picChg chg="add mod">
          <ac:chgData name="Townsend, Amy" userId="3bf00908-a58a-4e16-9031-0f28ef4aa8e2" providerId="ADAL" clId="{136E989E-15D2-4BF3-AA2A-2D72D5395842}" dt="2023-08-01T20:29:21.207" v="352" actId="1076"/>
          <ac:picMkLst>
            <pc:docMk/>
            <pc:sldMk cId="862000985" sldId="271"/>
            <ac:picMk id="7" creationId="{3222C6B3-E2D2-4E19-9CFA-48F0E14DFC62}"/>
          </ac:picMkLst>
        </pc:picChg>
        <pc:picChg chg="add mod">
          <ac:chgData name="Townsend, Amy" userId="3bf00908-a58a-4e16-9031-0f28ef4aa8e2" providerId="ADAL" clId="{136E989E-15D2-4BF3-AA2A-2D72D5395842}" dt="2023-08-01T20:46:07.763" v="1064" actId="1076"/>
          <ac:picMkLst>
            <pc:docMk/>
            <pc:sldMk cId="862000985" sldId="271"/>
            <ac:picMk id="14" creationId="{0A88F7CC-4C23-4BB0-984E-421EC1C758C4}"/>
          </ac:picMkLst>
        </pc:picChg>
        <pc:cxnChg chg="add mod">
          <ac:chgData name="Townsend, Amy" userId="3bf00908-a58a-4e16-9031-0f28ef4aa8e2" providerId="ADAL" clId="{136E989E-15D2-4BF3-AA2A-2D72D5395842}" dt="2023-08-01T20:33:28.685" v="755" actId="692"/>
          <ac:cxnSpMkLst>
            <pc:docMk/>
            <pc:sldMk cId="862000985" sldId="271"/>
            <ac:cxnSpMk id="9" creationId="{1C9D2649-A9D7-417D-AF9D-F92FF071693C}"/>
          </ac:cxnSpMkLst>
        </pc:cxnChg>
        <pc:cxnChg chg="add mod">
          <ac:chgData name="Townsend, Amy" userId="3bf00908-a58a-4e16-9031-0f28ef4aa8e2" providerId="ADAL" clId="{136E989E-15D2-4BF3-AA2A-2D72D5395842}" dt="2023-08-01T20:40:25.884" v="771" actId="14100"/>
          <ac:cxnSpMkLst>
            <pc:docMk/>
            <pc:sldMk cId="862000985" sldId="271"/>
            <ac:cxnSpMk id="10" creationId="{BD84DA81-67A4-49AA-89DF-BC688A6DB3E6}"/>
          </ac:cxnSpMkLst>
        </pc:cxnChg>
      </pc:sldChg>
      <pc:sldChg chg="modSp add ord">
        <pc:chgData name="Townsend, Amy" userId="3bf00908-a58a-4e16-9031-0f28ef4aa8e2" providerId="ADAL" clId="{136E989E-15D2-4BF3-AA2A-2D72D5395842}" dt="2023-08-01T20:33:08.981" v="743" actId="20577"/>
        <pc:sldMkLst>
          <pc:docMk/>
          <pc:sldMk cId="4258926222" sldId="272"/>
        </pc:sldMkLst>
        <pc:spChg chg="mod">
          <ac:chgData name="Townsend, Amy" userId="3bf00908-a58a-4e16-9031-0f28ef4aa8e2" providerId="ADAL" clId="{136E989E-15D2-4BF3-AA2A-2D72D5395842}" dt="2023-08-01T20:32:32.570" v="635" actId="20577"/>
          <ac:spMkLst>
            <pc:docMk/>
            <pc:sldMk cId="4258926222" sldId="272"/>
            <ac:spMk id="2" creationId="{E1838506-3731-4287-9113-B54983D1EAAD}"/>
          </ac:spMkLst>
        </pc:spChg>
        <pc:spChg chg="mod">
          <ac:chgData name="Townsend, Amy" userId="3bf00908-a58a-4e16-9031-0f28ef4aa8e2" providerId="ADAL" clId="{136E989E-15D2-4BF3-AA2A-2D72D5395842}" dt="2023-08-01T20:33:08.981" v="743" actId="20577"/>
          <ac:spMkLst>
            <pc:docMk/>
            <pc:sldMk cId="4258926222" sldId="272"/>
            <ac:spMk id="3" creationId="{67731737-0579-40DA-AFC8-8B02C2531181}"/>
          </ac:spMkLst>
        </pc:spChg>
      </pc:sldChg>
      <pc:sldChg chg="modSp add">
        <pc:chgData name="Townsend, Amy" userId="3bf00908-a58a-4e16-9031-0f28ef4aa8e2" providerId="ADAL" clId="{136E989E-15D2-4BF3-AA2A-2D72D5395842}" dt="2023-08-02T14:42:37.710" v="4915" actId="20577"/>
        <pc:sldMkLst>
          <pc:docMk/>
          <pc:sldMk cId="3139942332" sldId="273"/>
        </pc:sldMkLst>
        <pc:spChg chg="mod">
          <ac:chgData name="Townsend, Amy" userId="3bf00908-a58a-4e16-9031-0f28ef4aa8e2" providerId="ADAL" clId="{136E989E-15D2-4BF3-AA2A-2D72D5395842}" dt="2023-08-01T20:33:53.521" v="766" actId="20577"/>
          <ac:spMkLst>
            <pc:docMk/>
            <pc:sldMk cId="3139942332" sldId="273"/>
            <ac:spMk id="2" creationId="{8E7479AE-F219-473B-9723-689998E4BD10}"/>
          </ac:spMkLst>
        </pc:spChg>
        <pc:spChg chg="mod">
          <ac:chgData name="Townsend, Amy" userId="3bf00908-a58a-4e16-9031-0f28ef4aa8e2" providerId="ADAL" clId="{136E989E-15D2-4BF3-AA2A-2D72D5395842}" dt="2023-08-02T14:42:37.710" v="4915" actId="20577"/>
          <ac:spMkLst>
            <pc:docMk/>
            <pc:sldMk cId="3139942332" sldId="273"/>
            <ac:spMk id="3" creationId="{C5941538-6795-42A3-9C0E-55C886552C61}"/>
          </ac:spMkLst>
        </pc:spChg>
      </pc:sldChg>
      <pc:sldChg chg="addSp delSp modSp add">
        <pc:chgData name="Townsend, Amy" userId="3bf00908-a58a-4e16-9031-0f28ef4aa8e2" providerId="ADAL" clId="{136E989E-15D2-4BF3-AA2A-2D72D5395842}" dt="2023-08-01T21:00:05.432" v="2098"/>
        <pc:sldMkLst>
          <pc:docMk/>
          <pc:sldMk cId="1286181157" sldId="274"/>
        </pc:sldMkLst>
        <pc:spChg chg="mod">
          <ac:chgData name="Townsend, Amy" userId="3bf00908-a58a-4e16-9031-0f28ef4aa8e2" providerId="ADAL" clId="{136E989E-15D2-4BF3-AA2A-2D72D5395842}" dt="2023-08-01T20:48:25.399" v="1126" actId="20577"/>
          <ac:spMkLst>
            <pc:docMk/>
            <pc:sldMk cId="1286181157" sldId="274"/>
            <ac:spMk id="2" creationId="{1A73B084-9921-4D53-90AF-F72E3667A6A5}"/>
          </ac:spMkLst>
        </pc:spChg>
        <pc:spChg chg="del">
          <ac:chgData name="Townsend, Amy" userId="3bf00908-a58a-4e16-9031-0f28ef4aa8e2" providerId="ADAL" clId="{136E989E-15D2-4BF3-AA2A-2D72D5395842}" dt="2023-08-01T20:43:53.377" v="1060" actId="478"/>
          <ac:spMkLst>
            <pc:docMk/>
            <pc:sldMk cId="1286181157" sldId="274"/>
            <ac:spMk id="3" creationId="{2155B32A-5AD4-4AF7-86A4-F67A95872319}"/>
          </ac:spMkLst>
        </pc:spChg>
        <pc:spChg chg="add mod">
          <ac:chgData name="Townsend, Amy" userId="3bf00908-a58a-4e16-9031-0f28ef4aa8e2" providerId="ADAL" clId="{136E989E-15D2-4BF3-AA2A-2D72D5395842}" dt="2023-08-01T21:00:05.432" v="2098"/>
          <ac:spMkLst>
            <pc:docMk/>
            <pc:sldMk cId="1286181157" sldId="274"/>
            <ac:spMk id="12" creationId="{C8B861E7-3C0D-4EFD-B059-9C788A1FF312}"/>
          </ac:spMkLst>
        </pc:spChg>
        <pc:picChg chg="add mod">
          <ac:chgData name="Townsend, Amy" userId="3bf00908-a58a-4e16-9031-0f28ef4aa8e2" providerId="ADAL" clId="{136E989E-15D2-4BF3-AA2A-2D72D5395842}" dt="2023-08-01T20:46:41.793" v="1067" actId="1076"/>
          <ac:picMkLst>
            <pc:docMk/>
            <pc:sldMk cId="1286181157" sldId="274"/>
            <ac:picMk id="4" creationId="{E0AA9D90-D61D-4E99-A764-61E8CC4F4165}"/>
          </ac:picMkLst>
        </pc:picChg>
        <pc:picChg chg="add mod">
          <ac:chgData name="Townsend, Amy" userId="3bf00908-a58a-4e16-9031-0f28ef4aa8e2" providerId="ADAL" clId="{136E989E-15D2-4BF3-AA2A-2D72D5395842}" dt="2023-08-01T20:47:19.563" v="1068" actId="1076"/>
          <ac:picMkLst>
            <pc:docMk/>
            <pc:sldMk cId="1286181157" sldId="274"/>
            <ac:picMk id="5" creationId="{25E8D6AE-AB6B-4B5F-AAAA-256E77AD2DF0}"/>
          </ac:picMkLst>
        </pc:picChg>
        <pc:cxnChg chg="add mod">
          <ac:chgData name="Townsend, Amy" userId="3bf00908-a58a-4e16-9031-0f28ef4aa8e2" providerId="ADAL" clId="{136E989E-15D2-4BF3-AA2A-2D72D5395842}" dt="2023-08-01T20:47:51.719" v="1075" actId="14100"/>
          <ac:cxnSpMkLst>
            <pc:docMk/>
            <pc:sldMk cId="1286181157" sldId="274"/>
            <ac:cxnSpMk id="6" creationId="{D37F7123-E46C-4265-AF88-D199DD57B55D}"/>
          </ac:cxnSpMkLst>
        </pc:cxnChg>
      </pc:sldChg>
      <pc:sldChg chg="addSp delSp modSp add">
        <pc:chgData name="Townsend, Amy" userId="3bf00908-a58a-4e16-9031-0f28ef4aa8e2" providerId="ADAL" clId="{136E989E-15D2-4BF3-AA2A-2D72D5395842}" dt="2023-08-01T21:05:08.310" v="2384" actId="478"/>
        <pc:sldMkLst>
          <pc:docMk/>
          <pc:sldMk cId="1559322973" sldId="275"/>
        </pc:sldMkLst>
        <pc:spChg chg="mod">
          <ac:chgData name="Townsend, Amy" userId="3bf00908-a58a-4e16-9031-0f28ef4aa8e2" providerId="ADAL" clId="{136E989E-15D2-4BF3-AA2A-2D72D5395842}" dt="2023-08-01T20:48:18.830" v="1124" actId="20577"/>
          <ac:spMkLst>
            <pc:docMk/>
            <pc:sldMk cId="1559322973" sldId="275"/>
            <ac:spMk id="2" creationId="{488F7CEF-E2D9-4E64-A635-B3BB5F3B29B6}"/>
          </ac:spMkLst>
        </pc:spChg>
        <pc:spChg chg="del">
          <ac:chgData name="Townsend, Amy" userId="3bf00908-a58a-4e16-9031-0f28ef4aa8e2" providerId="ADAL" clId="{136E989E-15D2-4BF3-AA2A-2D72D5395842}" dt="2023-08-01T20:49:00.011" v="1127" actId="478"/>
          <ac:spMkLst>
            <pc:docMk/>
            <pc:sldMk cId="1559322973" sldId="275"/>
            <ac:spMk id="3" creationId="{C2441FF6-06CB-4ABD-B1C9-32516B052E79}"/>
          </ac:spMkLst>
        </pc:spChg>
        <pc:spChg chg="add mod">
          <ac:chgData name="Townsend, Amy" userId="3bf00908-a58a-4e16-9031-0f28ef4aa8e2" providerId="ADAL" clId="{136E989E-15D2-4BF3-AA2A-2D72D5395842}" dt="2023-08-01T20:49:49.596" v="1231" actId="1076"/>
          <ac:spMkLst>
            <pc:docMk/>
            <pc:sldMk cId="1559322973" sldId="275"/>
            <ac:spMk id="5" creationId="{2583759C-25F3-46EA-8793-6ED9C0F74771}"/>
          </ac:spMkLst>
        </pc:spChg>
        <pc:spChg chg="add mod">
          <ac:chgData name="Townsend, Amy" userId="3bf00908-a58a-4e16-9031-0f28ef4aa8e2" providerId="ADAL" clId="{136E989E-15D2-4BF3-AA2A-2D72D5395842}" dt="2023-08-01T20:51:51.940" v="1327" actId="20577"/>
          <ac:spMkLst>
            <pc:docMk/>
            <pc:sldMk cId="1559322973" sldId="275"/>
            <ac:spMk id="6" creationId="{7DDD70CA-3D57-4903-91D6-A96EB9FEDB88}"/>
          </ac:spMkLst>
        </pc:spChg>
        <pc:spChg chg="add mod">
          <ac:chgData name="Townsend, Amy" userId="3bf00908-a58a-4e16-9031-0f28ef4aa8e2" providerId="ADAL" clId="{136E989E-15D2-4BF3-AA2A-2D72D5395842}" dt="2023-08-01T20:51:03.929" v="1308" actId="1076"/>
          <ac:spMkLst>
            <pc:docMk/>
            <pc:sldMk cId="1559322973" sldId="275"/>
            <ac:spMk id="7" creationId="{B68578FF-BF3E-4A75-B09E-807610227BAC}"/>
          </ac:spMkLst>
        </pc:spChg>
        <pc:spChg chg="add mod">
          <ac:chgData name="Townsend, Amy" userId="3bf00908-a58a-4e16-9031-0f28ef4aa8e2" providerId="ADAL" clId="{136E989E-15D2-4BF3-AA2A-2D72D5395842}" dt="2023-08-01T20:53:52.534" v="1380" actId="1037"/>
          <ac:spMkLst>
            <pc:docMk/>
            <pc:sldMk cId="1559322973" sldId="275"/>
            <ac:spMk id="11" creationId="{0A3641F0-0B5B-4015-A7AB-F85D8C965C00}"/>
          </ac:spMkLst>
        </pc:spChg>
        <pc:spChg chg="add mod">
          <ac:chgData name="Townsend, Amy" userId="3bf00908-a58a-4e16-9031-0f28ef4aa8e2" providerId="ADAL" clId="{136E989E-15D2-4BF3-AA2A-2D72D5395842}" dt="2023-08-01T20:54:07.622" v="1412" actId="1035"/>
          <ac:spMkLst>
            <pc:docMk/>
            <pc:sldMk cId="1559322973" sldId="275"/>
            <ac:spMk id="12" creationId="{9C303857-BF48-46A7-8E29-18CD72363BC0}"/>
          </ac:spMkLst>
        </pc:spChg>
        <pc:spChg chg="add mod">
          <ac:chgData name="Townsend, Amy" userId="3bf00908-a58a-4e16-9031-0f28ef4aa8e2" providerId="ADAL" clId="{136E989E-15D2-4BF3-AA2A-2D72D5395842}" dt="2023-08-01T20:54:21.084" v="1423" actId="1038"/>
          <ac:spMkLst>
            <pc:docMk/>
            <pc:sldMk cId="1559322973" sldId="275"/>
            <ac:spMk id="13" creationId="{8BDC5936-717F-4C9A-8A0D-2A65297DD5AD}"/>
          </ac:spMkLst>
        </pc:spChg>
        <pc:spChg chg="add del mod">
          <ac:chgData name="Townsend, Amy" userId="3bf00908-a58a-4e16-9031-0f28ef4aa8e2" providerId="ADAL" clId="{136E989E-15D2-4BF3-AA2A-2D72D5395842}" dt="2023-08-01T21:05:08.310" v="2384" actId="478"/>
          <ac:spMkLst>
            <pc:docMk/>
            <pc:sldMk cId="1559322973" sldId="275"/>
            <ac:spMk id="14" creationId="{37C2A0B2-67E0-4AA5-A1BB-4654BACDD368}"/>
          </ac:spMkLst>
        </pc:spChg>
        <pc:picChg chg="add mod">
          <ac:chgData name="Townsend, Amy" userId="3bf00908-a58a-4e16-9031-0f28ef4aa8e2" providerId="ADAL" clId="{136E989E-15D2-4BF3-AA2A-2D72D5395842}" dt="2023-08-01T20:53:33.517" v="1347" actId="1076"/>
          <ac:picMkLst>
            <pc:docMk/>
            <pc:sldMk cId="1559322973" sldId="275"/>
            <ac:picMk id="4" creationId="{27987230-3382-4F22-BBAC-C7820A8517D3}"/>
          </ac:picMkLst>
        </pc:picChg>
        <pc:cxnChg chg="add mod">
          <ac:chgData name="Townsend, Amy" userId="3bf00908-a58a-4e16-9031-0f28ef4aa8e2" providerId="ADAL" clId="{136E989E-15D2-4BF3-AA2A-2D72D5395842}" dt="2023-08-01T20:52:07.743" v="1328" actId="1076"/>
          <ac:cxnSpMkLst>
            <pc:docMk/>
            <pc:sldMk cId="1559322973" sldId="275"/>
            <ac:cxnSpMk id="8" creationId="{DC6ABA83-F8FB-471C-946A-1D833239EF55}"/>
          </ac:cxnSpMkLst>
        </pc:cxnChg>
      </pc:sldChg>
      <pc:sldChg chg="modSp add">
        <pc:chgData name="Townsend, Amy" userId="3bf00908-a58a-4e16-9031-0f28ef4aa8e2" providerId="ADAL" clId="{136E989E-15D2-4BF3-AA2A-2D72D5395842}" dt="2023-08-01T21:02:53.115" v="2310" actId="6549"/>
        <pc:sldMkLst>
          <pc:docMk/>
          <pc:sldMk cId="3675166369" sldId="276"/>
        </pc:sldMkLst>
        <pc:spChg chg="mod">
          <ac:chgData name="Townsend, Amy" userId="3bf00908-a58a-4e16-9031-0f28ef4aa8e2" providerId="ADAL" clId="{136E989E-15D2-4BF3-AA2A-2D72D5395842}" dt="2023-08-01T20:54:41.644" v="1448" actId="20577"/>
          <ac:spMkLst>
            <pc:docMk/>
            <pc:sldMk cId="3675166369" sldId="276"/>
            <ac:spMk id="2" creationId="{5553B61A-5D8F-4CA6-BCC3-9BDCA9D2236B}"/>
          </ac:spMkLst>
        </pc:spChg>
        <pc:spChg chg="mod">
          <ac:chgData name="Townsend, Amy" userId="3bf00908-a58a-4e16-9031-0f28ef4aa8e2" providerId="ADAL" clId="{136E989E-15D2-4BF3-AA2A-2D72D5395842}" dt="2023-08-01T21:02:53.115" v="2310" actId="6549"/>
          <ac:spMkLst>
            <pc:docMk/>
            <pc:sldMk cId="3675166369" sldId="276"/>
            <ac:spMk id="3" creationId="{46A17DBB-625D-46CE-ADE4-0D7429C54BFF}"/>
          </ac:spMkLst>
        </pc:spChg>
      </pc:sldChg>
      <pc:sldChg chg="addSp delSp modSp add">
        <pc:chgData name="Townsend, Amy" userId="3bf00908-a58a-4e16-9031-0f28ef4aa8e2" providerId="ADAL" clId="{136E989E-15D2-4BF3-AA2A-2D72D5395842}" dt="2023-08-01T21:03:15.416" v="2365" actId="1076"/>
        <pc:sldMkLst>
          <pc:docMk/>
          <pc:sldMk cId="517934070" sldId="277"/>
        </pc:sldMkLst>
        <pc:spChg chg="del">
          <ac:chgData name="Townsend, Amy" userId="3bf00908-a58a-4e16-9031-0f28ef4aa8e2" providerId="ADAL" clId="{136E989E-15D2-4BF3-AA2A-2D72D5395842}" dt="2023-08-01T21:00:21.365" v="2099"/>
          <ac:spMkLst>
            <pc:docMk/>
            <pc:sldMk cId="517934070" sldId="277"/>
            <ac:spMk id="2" creationId="{A489E72E-1F31-44A3-9956-60DF6C2437B2}"/>
          </ac:spMkLst>
        </pc:spChg>
        <pc:spChg chg="del">
          <ac:chgData name="Townsend, Amy" userId="3bf00908-a58a-4e16-9031-0f28ef4aa8e2" providerId="ADAL" clId="{136E989E-15D2-4BF3-AA2A-2D72D5395842}" dt="2023-08-01T21:00:21.365" v="2099"/>
          <ac:spMkLst>
            <pc:docMk/>
            <pc:sldMk cId="517934070" sldId="277"/>
            <ac:spMk id="3" creationId="{003EBB97-8952-4161-8A52-F289C6A92126}"/>
          </ac:spMkLst>
        </pc:spChg>
        <pc:spChg chg="add mod">
          <ac:chgData name="Townsend, Amy" userId="3bf00908-a58a-4e16-9031-0f28ef4aa8e2" providerId="ADAL" clId="{136E989E-15D2-4BF3-AA2A-2D72D5395842}" dt="2023-08-01T21:00:47.796" v="2130" actId="20577"/>
          <ac:spMkLst>
            <pc:docMk/>
            <pc:sldMk cId="517934070" sldId="277"/>
            <ac:spMk id="4" creationId="{9901016F-E848-43EA-8A41-32D75C51829D}"/>
          </ac:spMkLst>
        </pc:spChg>
        <pc:spChg chg="add del mod">
          <ac:chgData name="Townsend, Amy" userId="3bf00908-a58a-4e16-9031-0f28ef4aa8e2" providerId="ADAL" clId="{136E989E-15D2-4BF3-AA2A-2D72D5395842}" dt="2023-08-01T21:00:34.267" v="2100"/>
          <ac:spMkLst>
            <pc:docMk/>
            <pc:sldMk cId="517934070" sldId="277"/>
            <ac:spMk id="5" creationId="{0CF586D2-725C-405A-B1A4-005E3B882FCE}"/>
          </ac:spMkLst>
        </pc:spChg>
        <pc:spChg chg="add mod">
          <ac:chgData name="Townsend, Amy" userId="3bf00908-a58a-4e16-9031-0f28ef4aa8e2" providerId="ADAL" clId="{136E989E-15D2-4BF3-AA2A-2D72D5395842}" dt="2023-08-01T21:03:09.653" v="2363" actId="20577"/>
          <ac:spMkLst>
            <pc:docMk/>
            <pc:sldMk cId="517934070" sldId="277"/>
            <ac:spMk id="8" creationId="{0AB7234E-7EDF-4DCA-A161-F3F2B959390C}"/>
          </ac:spMkLst>
        </pc:spChg>
        <pc:picChg chg="add del mod">
          <ac:chgData name="Townsend, Amy" userId="3bf00908-a58a-4e16-9031-0f28ef4aa8e2" providerId="ADAL" clId="{136E989E-15D2-4BF3-AA2A-2D72D5395842}" dt="2023-08-01T21:01:25.991" v="2134" actId="478"/>
          <ac:picMkLst>
            <pc:docMk/>
            <pc:sldMk cId="517934070" sldId="277"/>
            <ac:picMk id="6" creationId="{871BC95F-9996-464A-8EBA-5734AC1258D5}"/>
          </ac:picMkLst>
        </pc:picChg>
        <pc:picChg chg="add mod">
          <ac:chgData name="Townsend, Amy" userId="3bf00908-a58a-4e16-9031-0f28ef4aa8e2" providerId="ADAL" clId="{136E989E-15D2-4BF3-AA2A-2D72D5395842}" dt="2023-08-01T21:03:15.416" v="2365" actId="1076"/>
          <ac:picMkLst>
            <pc:docMk/>
            <pc:sldMk cId="517934070" sldId="277"/>
            <ac:picMk id="9" creationId="{D04F5471-8F9A-4760-803D-AE4C1D11AF0A}"/>
          </ac:picMkLst>
        </pc:picChg>
      </pc:sldChg>
      <pc:sldChg chg="addSp delSp modSp add">
        <pc:chgData name="Townsend, Amy" userId="3bf00908-a58a-4e16-9031-0f28ef4aa8e2" providerId="ADAL" clId="{136E989E-15D2-4BF3-AA2A-2D72D5395842}" dt="2023-08-02T16:40:32.490" v="5198" actId="1076"/>
        <pc:sldMkLst>
          <pc:docMk/>
          <pc:sldMk cId="1407817317" sldId="278"/>
        </pc:sldMkLst>
        <pc:spChg chg="mod">
          <ac:chgData name="Townsend, Amy" userId="3bf00908-a58a-4e16-9031-0f28ef4aa8e2" providerId="ADAL" clId="{136E989E-15D2-4BF3-AA2A-2D72D5395842}" dt="2023-08-01T21:06:10.734" v="2393" actId="6549"/>
          <ac:spMkLst>
            <pc:docMk/>
            <pc:sldMk cId="1407817317" sldId="278"/>
            <ac:spMk id="2" creationId="{BA0B1E44-92F0-48ED-AD60-E3E124E87E34}"/>
          </ac:spMkLst>
        </pc:spChg>
        <pc:spChg chg="del">
          <ac:chgData name="Townsend, Amy" userId="3bf00908-a58a-4e16-9031-0f28ef4aa8e2" providerId="ADAL" clId="{136E989E-15D2-4BF3-AA2A-2D72D5395842}" dt="2023-08-01T21:04:10.686" v="2378" actId="478"/>
          <ac:spMkLst>
            <pc:docMk/>
            <pc:sldMk cId="1407817317" sldId="278"/>
            <ac:spMk id="3" creationId="{28190B6A-396E-43B3-A09F-B8A8F87698CE}"/>
          </ac:spMkLst>
        </pc:spChg>
        <pc:graphicFrameChg chg="add del modGraphic">
          <ac:chgData name="Townsend, Amy" userId="3bf00908-a58a-4e16-9031-0f28ef4aa8e2" providerId="ADAL" clId="{136E989E-15D2-4BF3-AA2A-2D72D5395842}" dt="2023-08-01T21:06:18.638" v="2396" actId="478"/>
          <ac:graphicFrameMkLst>
            <pc:docMk/>
            <pc:sldMk cId="1407817317" sldId="278"/>
            <ac:graphicFrameMk id="8" creationId="{8820BF86-CE6F-49B5-8FD1-3FC2BB38CB7D}"/>
          </ac:graphicFrameMkLst>
        </pc:graphicFrameChg>
        <pc:picChg chg="add mod">
          <ac:chgData name="Townsend, Amy" userId="3bf00908-a58a-4e16-9031-0f28ef4aa8e2" providerId="ADAL" clId="{136E989E-15D2-4BF3-AA2A-2D72D5395842}" dt="2023-08-02T16:37:57.288" v="5073" actId="1076"/>
          <ac:picMkLst>
            <pc:docMk/>
            <pc:sldMk cId="1407817317" sldId="278"/>
            <ac:picMk id="3" creationId="{0A9E629D-435E-48B4-8FD5-DA838A4DF159}"/>
          </ac:picMkLst>
        </pc:picChg>
        <pc:picChg chg="add del mod">
          <ac:chgData name="Townsend, Amy" userId="3bf00908-a58a-4e16-9031-0f28ef4aa8e2" providerId="ADAL" clId="{136E989E-15D2-4BF3-AA2A-2D72D5395842}" dt="2023-08-01T21:07:31.024" v="2454" actId="478"/>
          <ac:picMkLst>
            <pc:docMk/>
            <pc:sldMk cId="1407817317" sldId="278"/>
            <ac:picMk id="4" creationId="{5483EF5E-7E39-4E0A-83B0-1DB6F81B835B}"/>
          </ac:picMkLst>
        </pc:picChg>
        <pc:picChg chg="add mod">
          <ac:chgData name="Townsend, Amy" userId="3bf00908-a58a-4e16-9031-0f28ef4aa8e2" providerId="ADAL" clId="{136E989E-15D2-4BF3-AA2A-2D72D5395842}" dt="2023-08-01T21:05:30.646" v="2390" actId="1076"/>
          <ac:picMkLst>
            <pc:docMk/>
            <pc:sldMk cId="1407817317" sldId="278"/>
            <ac:picMk id="5" creationId="{9F9B3B04-2449-45A8-A0F0-E70394E64896}"/>
          </ac:picMkLst>
        </pc:picChg>
        <pc:picChg chg="add mod">
          <ac:chgData name="Townsend, Amy" userId="3bf00908-a58a-4e16-9031-0f28ef4aa8e2" providerId="ADAL" clId="{136E989E-15D2-4BF3-AA2A-2D72D5395842}" dt="2023-08-01T21:05:32.207" v="2391" actId="1076"/>
          <ac:picMkLst>
            <pc:docMk/>
            <pc:sldMk cId="1407817317" sldId="278"/>
            <ac:picMk id="6" creationId="{04234C10-3A6F-415E-A68B-1D01390C8D63}"/>
          </ac:picMkLst>
        </pc:picChg>
        <pc:picChg chg="add del mod">
          <ac:chgData name="Townsend, Amy" userId="3bf00908-a58a-4e16-9031-0f28ef4aa8e2" providerId="ADAL" clId="{136E989E-15D2-4BF3-AA2A-2D72D5395842}" dt="2023-08-01T21:10:01.521" v="2567" actId="478"/>
          <ac:picMkLst>
            <pc:docMk/>
            <pc:sldMk cId="1407817317" sldId="278"/>
            <ac:picMk id="9" creationId="{61B2336C-3EE7-4ED5-9AA4-7940092CCB37}"/>
          </ac:picMkLst>
        </pc:picChg>
        <pc:picChg chg="add del mod">
          <ac:chgData name="Townsend, Amy" userId="3bf00908-a58a-4e16-9031-0f28ef4aa8e2" providerId="ADAL" clId="{136E989E-15D2-4BF3-AA2A-2D72D5395842}" dt="2023-08-02T16:37:19.276" v="5071" actId="478"/>
          <ac:picMkLst>
            <pc:docMk/>
            <pc:sldMk cId="1407817317" sldId="278"/>
            <ac:picMk id="14" creationId="{DA4014DD-9EA6-4033-AE63-46888E2CC659}"/>
          </ac:picMkLst>
        </pc:picChg>
        <pc:cxnChg chg="add mod ord">
          <ac:chgData name="Townsend, Amy" userId="3bf00908-a58a-4e16-9031-0f28ef4aa8e2" providerId="ADAL" clId="{136E989E-15D2-4BF3-AA2A-2D72D5395842}" dt="2023-08-02T16:40:32.490" v="5198" actId="1076"/>
          <ac:cxnSpMkLst>
            <pc:docMk/>
            <pc:sldMk cId="1407817317" sldId="278"/>
            <ac:cxnSpMk id="10" creationId="{947CAD1A-0E19-41A1-832F-E043BB60DE4F}"/>
          </ac:cxnSpMkLst>
        </pc:cxnChg>
      </pc:sldChg>
      <pc:sldChg chg="modSp add">
        <pc:chgData name="Townsend, Amy" userId="3bf00908-a58a-4e16-9031-0f28ef4aa8e2" providerId="ADAL" clId="{136E989E-15D2-4BF3-AA2A-2D72D5395842}" dt="2023-08-02T16:40:02.504" v="5196" actId="6549"/>
        <pc:sldMkLst>
          <pc:docMk/>
          <pc:sldMk cId="3420987088" sldId="279"/>
        </pc:sldMkLst>
        <pc:spChg chg="mod">
          <ac:chgData name="Townsend, Amy" userId="3bf00908-a58a-4e16-9031-0f28ef4aa8e2" providerId="ADAL" clId="{136E989E-15D2-4BF3-AA2A-2D72D5395842}" dt="2023-08-01T21:06:22.190" v="2401" actId="20577"/>
          <ac:spMkLst>
            <pc:docMk/>
            <pc:sldMk cId="3420987088" sldId="279"/>
            <ac:spMk id="2" creationId="{D83A21F6-D9D6-4ECC-8EE2-3C80ADC9C7FB}"/>
          </ac:spMkLst>
        </pc:spChg>
        <pc:spChg chg="mod">
          <ac:chgData name="Townsend, Amy" userId="3bf00908-a58a-4e16-9031-0f28ef4aa8e2" providerId="ADAL" clId="{136E989E-15D2-4BF3-AA2A-2D72D5395842}" dt="2023-08-02T16:40:02.504" v="5196" actId="6549"/>
          <ac:spMkLst>
            <pc:docMk/>
            <pc:sldMk cId="3420987088" sldId="279"/>
            <ac:spMk id="3" creationId="{BA726FA7-0584-49C0-BE34-3ECB5B1B17C8}"/>
          </ac:spMkLst>
        </pc:spChg>
      </pc:sldChg>
      <pc:sldChg chg="modSp add">
        <pc:chgData name="Townsend, Amy" userId="3bf00908-a58a-4e16-9031-0f28ef4aa8e2" providerId="ADAL" clId="{136E989E-15D2-4BF3-AA2A-2D72D5395842}" dt="2023-08-02T16:41:09.127" v="5199" actId="6549"/>
        <pc:sldMkLst>
          <pc:docMk/>
          <pc:sldMk cId="3169120856" sldId="280"/>
        </pc:sldMkLst>
        <pc:spChg chg="mod">
          <ac:chgData name="Townsend, Amy" userId="3bf00908-a58a-4e16-9031-0f28ef4aa8e2" providerId="ADAL" clId="{136E989E-15D2-4BF3-AA2A-2D72D5395842}" dt="2023-08-01T21:13:15.276" v="3061" actId="20577"/>
          <ac:spMkLst>
            <pc:docMk/>
            <pc:sldMk cId="3169120856" sldId="280"/>
            <ac:spMk id="2" creationId="{68987B44-B221-417D-8A06-35E9B0DC08A6}"/>
          </ac:spMkLst>
        </pc:spChg>
        <pc:spChg chg="mod">
          <ac:chgData name="Townsend, Amy" userId="3bf00908-a58a-4e16-9031-0f28ef4aa8e2" providerId="ADAL" clId="{136E989E-15D2-4BF3-AA2A-2D72D5395842}" dt="2023-08-02T16:41:09.127" v="5199" actId="6549"/>
          <ac:spMkLst>
            <pc:docMk/>
            <pc:sldMk cId="3169120856" sldId="280"/>
            <ac:spMk id="3" creationId="{399DFCFA-DD2B-47B2-8381-F543ED394C0A}"/>
          </ac:spMkLst>
        </pc:spChg>
      </pc:sldChg>
      <pc:sldChg chg="modSp add">
        <pc:chgData name="Townsend, Amy" userId="3bf00908-a58a-4e16-9031-0f28ef4aa8e2" providerId="ADAL" clId="{136E989E-15D2-4BF3-AA2A-2D72D5395842}" dt="2023-08-01T21:21:21.761" v="3570" actId="27636"/>
        <pc:sldMkLst>
          <pc:docMk/>
          <pc:sldMk cId="3711801556" sldId="281"/>
        </pc:sldMkLst>
        <pc:spChg chg="mod">
          <ac:chgData name="Townsend, Amy" userId="3bf00908-a58a-4e16-9031-0f28ef4aa8e2" providerId="ADAL" clId="{136E989E-15D2-4BF3-AA2A-2D72D5395842}" dt="2023-08-01T21:21:13.810" v="3568" actId="20577"/>
          <ac:spMkLst>
            <pc:docMk/>
            <pc:sldMk cId="3711801556" sldId="281"/>
            <ac:spMk id="2" creationId="{B3AB145A-8127-45B0-B8FE-CEA40326245C}"/>
          </ac:spMkLst>
        </pc:spChg>
        <pc:spChg chg="mod">
          <ac:chgData name="Townsend, Amy" userId="3bf00908-a58a-4e16-9031-0f28ef4aa8e2" providerId="ADAL" clId="{136E989E-15D2-4BF3-AA2A-2D72D5395842}" dt="2023-08-01T21:21:21.761" v="3570" actId="27636"/>
          <ac:spMkLst>
            <pc:docMk/>
            <pc:sldMk cId="3711801556" sldId="281"/>
            <ac:spMk id="3" creationId="{F1D9C657-4E9C-4E1A-9B1A-3E6C2C1A80DF}"/>
          </ac:spMkLst>
        </pc:spChg>
      </pc:sldChg>
      <pc:sldChg chg="addSp modSp add">
        <pc:chgData name="Townsend, Amy" userId="3bf00908-a58a-4e16-9031-0f28ef4aa8e2" providerId="ADAL" clId="{136E989E-15D2-4BF3-AA2A-2D72D5395842}" dt="2023-08-01T21:46:56.940" v="4756" actId="14100"/>
        <pc:sldMkLst>
          <pc:docMk/>
          <pc:sldMk cId="4175903053" sldId="282"/>
        </pc:sldMkLst>
        <pc:spChg chg="mod">
          <ac:chgData name="Townsend, Amy" userId="3bf00908-a58a-4e16-9031-0f28ef4aa8e2" providerId="ADAL" clId="{136E989E-15D2-4BF3-AA2A-2D72D5395842}" dt="2023-08-01T21:21:37.905" v="3576" actId="20577"/>
          <ac:spMkLst>
            <pc:docMk/>
            <pc:sldMk cId="4175903053" sldId="282"/>
            <ac:spMk id="2" creationId="{C61A90EB-8F1C-4A41-B91B-BA63D7472C82}"/>
          </ac:spMkLst>
        </pc:spChg>
        <pc:spChg chg="mod">
          <ac:chgData name="Townsend, Amy" userId="3bf00908-a58a-4e16-9031-0f28ef4aa8e2" providerId="ADAL" clId="{136E989E-15D2-4BF3-AA2A-2D72D5395842}" dt="2023-08-01T21:46:05.373" v="4746" actId="27636"/>
          <ac:spMkLst>
            <pc:docMk/>
            <pc:sldMk cId="4175903053" sldId="282"/>
            <ac:spMk id="3" creationId="{89353519-5F31-4FFE-8985-B158CB034E8D}"/>
          </ac:spMkLst>
        </pc:spChg>
        <pc:graphicFrameChg chg="add mod">
          <ac:chgData name="Townsend, Amy" userId="3bf00908-a58a-4e16-9031-0f28ef4aa8e2" providerId="ADAL" clId="{136E989E-15D2-4BF3-AA2A-2D72D5395842}" dt="2023-08-01T21:46:56.940" v="4756" actId="14100"/>
          <ac:graphicFrameMkLst>
            <pc:docMk/>
            <pc:sldMk cId="4175903053" sldId="282"/>
            <ac:graphicFrameMk id="4" creationId="{31B61842-BE80-479E-8A0F-03DB8A34CC57}"/>
          </ac:graphicFrameMkLst>
        </pc:graphicFrameChg>
      </pc:sldChg>
      <pc:sldChg chg="addSp delSp modSp add">
        <pc:chgData name="Townsend, Amy" userId="3bf00908-a58a-4e16-9031-0f28ef4aa8e2" providerId="ADAL" clId="{136E989E-15D2-4BF3-AA2A-2D72D5395842}" dt="2023-08-01T21:35:10.070" v="4416" actId="14100"/>
        <pc:sldMkLst>
          <pc:docMk/>
          <pc:sldMk cId="3571694078" sldId="283"/>
        </pc:sldMkLst>
        <pc:spChg chg="mod">
          <ac:chgData name="Townsend, Amy" userId="3bf00908-a58a-4e16-9031-0f28ef4aa8e2" providerId="ADAL" clId="{136E989E-15D2-4BF3-AA2A-2D72D5395842}" dt="2023-08-01T21:23:10.834" v="3605" actId="20577"/>
          <ac:spMkLst>
            <pc:docMk/>
            <pc:sldMk cId="3571694078" sldId="283"/>
            <ac:spMk id="2" creationId="{C896CEE0-BFD6-48D5-BD9E-CB074273F790}"/>
          </ac:spMkLst>
        </pc:spChg>
        <pc:spChg chg="del">
          <ac:chgData name="Townsend, Amy" userId="3bf00908-a58a-4e16-9031-0f28ef4aa8e2" providerId="ADAL" clId="{136E989E-15D2-4BF3-AA2A-2D72D5395842}" dt="2023-08-01T21:23:56.925" v="3607"/>
          <ac:spMkLst>
            <pc:docMk/>
            <pc:sldMk cId="3571694078" sldId="283"/>
            <ac:spMk id="3" creationId="{6FFB0BE5-EF93-4350-A448-86F962DD717E}"/>
          </ac:spMkLst>
        </pc:spChg>
        <pc:spChg chg="add del mod">
          <ac:chgData name="Townsend, Amy" userId="3bf00908-a58a-4e16-9031-0f28ef4aa8e2" providerId="ADAL" clId="{136E989E-15D2-4BF3-AA2A-2D72D5395842}" dt="2023-08-01T21:33:42.733" v="4409" actId="478"/>
          <ac:spMkLst>
            <pc:docMk/>
            <pc:sldMk cId="3571694078" sldId="283"/>
            <ac:spMk id="11" creationId="{FD490663-FF25-4F7F-8E3C-3270157E805C}"/>
          </ac:spMkLst>
        </pc:spChg>
        <pc:picChg chg="add mod">
          <ac:chgData name="Townsend, Amy" userId="3bf00908-a58a-4e16-9031-0f28ef4aa8e2" providerId="ADAL" clId="{136E989E-15D2-4BF3-AA2A-2D72D5395842}" dt="2023-08-01T21:24:10.655" v="3613" actId="1076"/>
          <ac:picMkLst>
            <pc:docMk/>
            <pc:sldMk cId="3571694078" sldId="283"/>
            <ac:picMk id="4" creationId="{2250A91C-074B-4E81-BFE8-A23CE0666302}"/>
          </ac:picMkLst>
        </pc:picChg>
        <pc:picChg chg="add del mod">
          <ac:chgData name="Townsend, Amy" userId="3bf00908-a58a-4e16-9031-0f28ef4aa8e2" providerId="ADAL" clId="{136E989E-15D2-4BF3-AA2A-2D72D5395842}" dt="2023-08-01T21:33:39.993" v="4408" actId="478"/>
          <ac:picMkLst>
            <pc:docMk/>
            <pc:sldMk cId="3571694078" sldId="283"/>
            <ac:picMk id="5" creationId="{E27C36B9-9CAF-4801-91E9-89086A2DA2C8}"/>
          </ac:picMkLst>
        </pc:picChg>
        <pc:picChg chg="add mod">
          <ac:chgData name="Townsend, Amy" userId="3bf00908-a58a-4e16-9031-0f28ef4aa8e2" providerId="ADAL" clId="{136E989E-15D2-4BF3-AA2A-2D72D5395842}" dt="2023-08-01T21:35:03.375" v="4413" actId="1076"/>
          <ac:picMkLst>
            <pc:docMk/>
            <pc:sldMk cId="3571694078" sldId="283"/>
            <ac:picMk id="12" creationId="{0EEBC54D-C59F-4F45-8474-82F7BD958802}"/>
          </ac:picMkLst>
        </pc:picChg>
        <pc:cxnChg chg="add mod ord">
          <ac:chgData name="Townsend, Amy" userId="3bf00908-a58a-4e16-9031-0f28ef4aa8e2" providerId="ADAL" clId="{136E989E-15D2-4BF3-AA2A-2D72D5395842}" dt="2023-08-01T21:35:10.070" v="4416" actId="14100"/>
          <ac:cxnSpMkLst>
            <pc:docMk/>
            <pc:sldMk cId="3571694078" sldId="283"/>
            <ac:cxnSpMk id="6" creationId="{B92BE24D-3D49-4AEA-8587-D6D8EE82611C}"/>
          </ac:cxnSpMkLst>
        </pc:cxnChg>
      </pc:sldChg>
      <pc:sldChg chg="modSp add">
        <pc:chgData name="Townsend, Amy" userId="3bf00908-a58a-4e16-9031-0f28ef4aa8e2" providerId="ADAL" clId="{136E989E-15D2-4BF3-AA2A-2D72D5395842}" dt="2023-08-01T21:36:09.371" v="4466" actId="313"/>
        <pc:sldMkLst>
          <pc:docMk/>
          <pc:sldMk cId="2171744259" sldId="284"/>
        </pc:sldMkLst>
        <pc:spChg chg="mod">
          <ac:chgData name="Townsend, Amy" userId="3bf00908-a58a-4e16-9031-0f28ef4aa8e2" providerId="ADAL" clId="{136E989E-15D2-4BF3-AA2A-2D72D5395842}" dt="2023-08-01T21:24:38.773" v="3637" actId="20577"/>
          <ac:spMkLst>
            <pc:docMk/>
            <pc:sldMk cId="2171744259" sldId="284"/>
            <ac:spMk id="2" creationId="{87E1F916-DEAB-4E11-88DC-A4874C038529}"/>
          </ac:spMkLst>
        </pc:spChg>
        <pc:spChg chg="mod">
          <ac:chgData name="Townsend, Amy" userId="3bf00908-a58a-4e16-9031-0f28ef4aa8e2" providerId="ADAL" clId="{136E989E-15D2-4BF3-AA2A-2D72D5395842}" dt="2023-08-01T21:36:09.371" v="4466" actId="313"/>
          <ac:spMkLst>
            <pc:docMk/>
            <pc:sldMk cId="2171744259" sldId="284"/>
            <ac:spMk id="3" creationId="{97C35128-EE4E-4526-A44F-3A03FDFD82C7}"/>
          </ac:spMkLst>
        </pc:spChg>
      </pc:sldChg>
      <pc:sldChg chg="addSp delSp modSp add">
        <pc:chgData name="Townsend, Amy" userId="3bf00908-a58a-4e16-9031-0f28ef4aa8e2" providerId="ADAL" clId="{136E989E-15D2-4BF3-AA2A-2D72D5395842}" dt="2023-08-01T21:33:18.306" v="4407" actId="14100"/>
        <pc:sldMkLst>
          <pc:docMk/>
          <pc:sldMk cId="620187220" sldId="285"/>
        </pc:sldMkLst>
        <pc:spChg chg="mod">
          <ac:chgData name="Townsend, Amy" userId="3bf00908-a58a-4e16-9031-0f28ef4aa8e2" providerId="ADAL" clId="{136E989E-15D2-4BF3-AA2A-2D72D5395842}" dt="2023-08-01T21:31:59.977" v="4398" actId="20577"/>
          <ac:spMkLst>
            <pc:docMk/>
            <pc:sldMk cId="620187220" sldId="285"/>
            <ac:spMk id="2" creationId="{3AF77C34-A21B-4696-BA50-392A43902488}"/>
          </ac:spMkLst>
        </pc:spChg>
        <pc:spChg chg="del">
          <ac:chgData name="Townsend, Amy" userId="3bf00908-a58a-4e16-9031-0f28ef4aa8e2" providerId="ADAL" clId="{136E989E-15D2-4BF3-AA2A-2D72D5395842}" dt="2023-08-01T21:32:55.732" v="4403" actId="478"/>
          <ac:spMkLst>
            <pc:docMk/>
            <pc:sldMk cId="620187220" sldId="285"/>
            <ac:spMk id="3" creationId="{B3C07A4B-9963-4A16-BFEA-9B8B70EF04AC}"/>
          </ac:spMkLst>
        </pc:spChg>
        <pc:picChg chg="add mod">
          <ac:chgData name="Townsend, Amy" userId="3bf00908-a58a-4e16-9031-0f28ef4aa8e2" providerId="ADAL" clId="{136E989E-15D2-4BF3-AA2A-2D72D5395842}" dt="2023-08-01T21:33:11.849" v="4404" actId="1076"/>
          <ac:picMkLst>
            <pc:docMk/>
            <pc:sldMk cId="620187220" sldId="285"/>
            <ac:picMk id="4" creationId="{40B8E065-3FB7-41CF-9EE2-068EE6DBEB33}"/>
          </ac:picMkLst>
        </pc:picChg>
        <pc:picChg chg="add mod">
          <ac:chgData name="Townsend, Amy" userId="3bf00908-a58a-4e16-9031-0f28ef4aa8e2" providerId="ADAL" clId="{136E989E-15D2-4BF3-AA2A-2D72D5395842}" dt="2023-08-01T21:32:51.773" v="4401" actId="1076"/>
          <ac:picMkLst>
            <pc:docMk/>
            <pc:sldMk cId="620187220" sldId="285"/>
            <ac:picMk id="5" creationId="{64FF47E8-362A-4579-BC0D-23AC7F2A227E}"/>
          </ac:picMkLst>
        </pc:picChg>
        <pc:cxnChg chg="add mod">
          <ac:chgData name="Townsend, Amy" userId="3bf00908-a58a-4e16-9031-0f28ef4aa8e2" providerId="ADAL" clId="{136E989E-15D2-4BF3-AA2A-2D72D5395842}" dt="2023-08-01T21:33:18.306" v="4407" actId="14100"/>
          <ac:cxnSpMkLst>
            <pc:docMk/>
            <pc:sldMk cId="620187220" sldId="285"/>
            <ac:cxnSpMk id="6" creationId="{44EF0E8C-8051-4BBB-83CC-020431769675}"/>
          </ac:cxnSpMkLst>
        </pc:cxnChg>
      </pc:sldChg>
      <pc:sldChg chg="addSp delSp modSp add ord">
        <pc:chgData name="Townsend, Amy" userId="3bf00908-a58a-4e16-9031-0f28ef4aa8e2" providerId="ADAL" clId="{136E989E-15D2-4BF3-AA2A-2D72D5395842}" dt="2023-08-01T21:47:22.268" v="4766" actId="20577"/>
        <pc:sldMkLst>
          <pc:docMk/>
          <pc:sldMk cId="267428999" sldId="286"/>
        </pc:sldMkLst>
        <pc:spChg chg="mod">
          <ac:chgData name="Townsend, Amy" userId="3bf00908-a58a-4e16-9031-0f28ef4aa8e2" providerId="ADAL" clId="{136E989E-15D2-4BF3-AA2A-2D72D5395842}" dt="2023-08-01T21:35:41.103" v="4448" actId="20577"/>
          <ac:spMkLst>
            <pc:docMk/>
            <pc:sldMk cId="267428999" sldId="286"/>
            <ac:spMk id="2" creationId="{EB3DDBA8-5130-480A-B2AD-E2F2164913FD}"/>
          </ac:spMkLst>
        </pc:spChg>
        <pc:spChg chg="mod">
          <ac:chgData name="Townsend, Amy" userId="3bf00908-a58a-4e16-9031-0f28ef4aa8e2" providerId="ADAL" clId="{136E989E-15D2-4BF3-AA2A-2D72D5395842}" dt="2023-08-01T21:47:22.268" v="4766" actId="20577"/>
          <ac:spMkLst>
            <pc:docMk/>
            <pc:sldMk cId="267428999" sldId="286"/>
            <ac:spMk id="3" creationId="{1C873284-85EB-47AD-A470-9CCBE36C7FBF}"/>
          </ac:spMkLst>
        </pc:spChg>
        <pc:graphicFrameChg chg="add del modGraphic">
          <ac:chgData name="Townsend, Amy" userId="3bf00908-a58a-4e16-9031-0f28ef4aa8e2" providerId="ADAL" clId="{136E989E-15D2-4BF3-AA2A-2D72D5395842}" dt="2023-08-01T21:38:13.257" v="4518" actId="27309"/>
          <ac:graphicFrameMkLst>
            <pc:docMk/>
            <pc:sldMk cId="267428999" sldId="286"/>
            <ac:graphicFrameMk id="5" creationId="{45D134A8-8E6D-49BA-954F-3B3EE3E6B491}"/>
          </ac:graphicFrameMkLst>
        </pc:graphicFrameChg>
      </pc:sldChg>
      <pc:sldChg chg="addSp modSp add">
        <pc:chgData name="Townsend, Amy" userId="3bf00908-a58a-4e16-9031-0f28ef4aa8e2" providerId="ADAL" clId="{136E989E-15D2-4BF3-AA2A-2D72D5395842}" dt="2023-08-01T21:38:57.254" v="4545" actId="1076"/>
        <pc:sldMkLst>
          <pc:docMk/>
          <pc:sldMk cId="715399419" sldId="287"/>
        </pc:sldMkLst>
        <pc:spChg chg="mod">
          <ac:chgData name="Townsend, Amy" userId="3bf00908-a58a-4e16-9031-0f28ef4aa8e2" providerId="ADAL" clId="{136E989E-15D2-4BF3-AA2A-2D72D5395842}" dt="2023-08-01T21:37:24.788" v="4511" actId="20577"/>
          <ac:spMkLst>
            <pc:docMk/>
            <pc:sldMk cId="715399419" sldId="287"/>
            <ac:spMk id="2" creationId="{F15A0CA1-1310-4FB6-96DC-A0D9592F479D}"/>
          </ac:spMkLst>
        </pc:spChg>
        <pc:spChg chg="mod">
          <ac:chgData name="Townsend, Amy" userId="3bf00908-a58a-4e16-9031-0f28ef4aa8e2" providerId="ADAL" clId="{136E989E-15D2-4BF3-AA2A-2D72D5395842}" dt="2023-08-01T21:38:27.792" v="4543" actId="20577"/>
          <ac:spMkLst>
            <pc:docMk/>
            <pc:sldMk cId="715399419" sldId="287"/>
            <ac:spMk id="3" creationId="{F7302728-32C5-4E15-AF68-0EB9024F2F15}"/>
          </ac:spMkLst>
        </pc:spChg>
        <pc:picChg chg="add mod">
          <ac:chgData name="Townsend, Amy" userId="3bf00908-a58a-4e16-9031-0f28ef4aa8e2" providerId="ADAL" clId="{136E989E-15D2-4BF3-AA2A-2D72D5395842}" dt="2023-08-01T21:38:57.254" v="4545" actId="1076"/>
          <ac:picMkLst>
            <pc:docMk/>
            <pc:sldMk cId="715399419" sldId="287"/>
            <ac:picMk id="4" creationId="{03229524-718B-4F88-91E6-F20F03893E65}"/>
          </ac:picMkLst>
        </pc:picChg>
      </pc:sldChg>
      <pc:sldChg chg="modSp add ord">
        <pc:chgData name="Townsend, Amy" userId="3bf00908-a58a-4e16-9031-0f28ef4aa8e2" providerId="ADAL" clId="{136E989E-15D2-4BF3-AA2A-2D72D5395842}" dt="2023-08-01T21:41:59.737" v="4724" actId="20577"/>
        <pc:sldMkLst>
          <pc:docMk/>
          <pc:sldMk cId="14195878" sldId="288"/>
        </pc:sldMkLst>
        <pc:spChg chg="mod">
          <ac:chgData name="Townsend, Amy" userId="3bf00908-a58a-4e16-9031-0f28ef4aa8e2" providerId="ADAL" clId="{136E989E-15D2-4BF3-AA2A-2D72D5395842}" dt="2023-08-01T21:39:50.545" v="4561" actId="20577"/>
          <ac:spMkLst>
            <pc:docMk/>
            <pc:sldMk cId="14195878" sldId="288"/>
            <ac:spMk id="2" creationId="{C2A363EC-B61B-4B9F-8ED1-D2B7612CD194}"/>
          </ac:spMkLst>
        </pc:spChg>
        <pc:spChg chg="mod">
          <ac:chgData name="Townsend, Amy" userId="3bf00908-a58a-4e16-9031-0f28ef4aa8e2" providerId="ADAL" clId="{136E989E-15D2-4BF3-AA2A-2D72D5395842}" dt="2023-08-01T21:41:59.737" v="4724" actId="20577"/>
          <ac:spMkLst>
            <pc:docMk/>
            <pc:sldMk cId="14195878" sldId="288"/>
            <ac:spMk id="3" creationId="{A01410EF-C28B-4F2F-880E-4EF949C04539}"/>
          </ac:spMkLst>
        </pc:spChg>
      </pc:sldChg>
      <pc:sldChg chg="modSp add">
        <pc:chgData name="Townsend, Amy" userId="3bf00908-a58a-4e16-9031-0f28ef4aa8e2" providerId="ADAL" clId="{136E989E-15D2-4BF3-AA2A-2D72D5395842}" dt="2023-08-01T21:49:11.681" v="4890" actId="5793"/>
        <pc:sldMkLst>
          <pc:docMk/>
          <pc:sldMk cId="2894223476" sldId="289"/>
        </pc:sldMkLst>
        <pc:spChg chg="mod">
          <ac:chgData name="Townsend, Amy" userId="3bf00908-a58a-4e16-9031-0f28ef4aa8e2" providerId="ADAL" clId="{136E989E-15D2-4BF3-AA2A-2D72D5395842}" dt="2023-08-01T21:48:40.013" v="4819" actId="20577"/>
          <ac:spMkLst>
            <pc:docMk/>
            <pc:sldMk cId="2894223476" sldId="289"/>
            <ac:spMk id="2" creationId="{C2A363EC-B61B-4B9F-8ED1-D2B7612CD194}"/>
          </ac:spMkLst>
        </pc:spChg>
        <pc:spChg chg="mod">
          <ac:chgData name="Townsend, Amy" userId="3bf00908-a58a-4e16-9031-0f28ef4aa8e2" providerId="ADAL" clId="{136E989E-15D2-4BF3-AA2A-2D72D5395842}" dt="2023-08-01T21:49:11.681" v="4890" actId="5793"/>
          <ac:spMkLst>
            <pc:docMk/>
            <pc:sldMk cId="2894223476" sldId="289"/>
            <ac:spMk id="3" creationId="{A01410EF-C28B-4F2F-880E-4EF949C04539}"/>
          </ac:spMkLst>
        </pc:spChg>
      </pc:sldChg>
      <pc:sldChg chg="delSp modSp add">
        <pc:chgData name="Townsend, Amy" userId="3bf00908-a58a-4e16-9031-0f28ef4aa8e2" providerId="ADAL" clId="{136E989E-15D2-4BF3-AA2A-2D72D5395842}" dt="2023-08-01T21:49:49.751" v="4902" actId="478"/>
        <pc:sldMkLst>
          <pc:docMk/>
          <pc:sldMk cId="3740738894" sldId="290"/>
        </pc:sldMkLst>
        <pc:spChg chg="mod">
          <ac:chgData name="Townsend, Amy" userId="3bf00908-a58a-4e16-9031-0f28ef4aa8e2" providerId="ADAL" clId="{136E989E-15D2-4BF3-AA2A-2D72D5395842}" dt="2023-08-01T21:49:47.167" v="4901" actId="20577"/>
          <ac:spMkLst>
            <pc:docMk/>
            <pc:sldMk cId="3740738894" sldId="290"/>
            <ac:spMk id="2" creationId="{05744762-44C2-4C5D-B385-68F10783C18D}"/>
          </ac:spMkLst>
        </pc:spChg>
        <pc:spChg chg="del">
          <ac:chgData name="Townsend, Amy" userId="3bf00908-a58a-4e16-9031-0f28ef4aa8e2" providerId="ADAL" clId="{136E989E-15D2-4BF3-AA2A-2D72D5395842}" dt="2023-08-01T21:49:49.751" v="4902" actId="478"/>
          <ac:spMkLst>
            <pc:docMk/>
            <pc:sldMk cId="3740738894" sldId="290"/>
            <ac:spMk id="3" creationId="{4DD50998-F4FE-477B-B41A-980A7DE65A25}"/>
          </ac:spMkLst>
        </pc:spChg>
      </pc:sldChg>
      <pc:sldChg chg="modSp add">
        <pc:chgData name="Townsend, Amy" userId="3bf00908-a58a-4e16-9031-0f28ef4aa8e2" providerId="ADAL" clId="{136E989E-15D2-4BF3-AA2A-2D72D5395842}" dt="2023-08-02T14:46:56.307" v="5070" actId="20577"/>
        <pc:sldMkLst>
          <pc:docMk/>
          <pc:sldMk cId="2044895722" sldId="291"/>
        </pc:sldMkLst>
        <pc:spChg chg="mod">
          <ac:chgData name="Townsend, Amy" userId="3bf00908-a58a-4e16-9031-0f28ef4aa8e2" providerId="ADAL" clId="{136E989E-15D2-4BF3-AA2A-2D72D5395842}" dt="2023-08-02T14:46:41.978" v="5001" actId="20577"/>
          <ac:spMkLst>
            <pc:docMk/>
            <pc:sldMk cId="2044895722" sldId="291"/>
            <ac:spMk id="2" creationId="{49E02FC5-4FC4-4184-B0B5-5463115028EB}"/>
          </ac:spMkLst>
        </pc:spChg>
        <pc:spChg chg="mod">
          <ac:chgData name="Townsend, Amy" userId="3bf00908-a58a-4e16-9031-0f28ef4aa8e2" providerId="ADAL" clId="{136E989E-15D2-4BF3-AA2A-2D72D5395842}" dt="2023-08-02T14:46:56.307" v="5070" actId="20577"/>
          <ac:spMkLst>
            <pc:docMk/>
            <pc:sldMk cId="2044895722" sldId="291"/>
            <ac:spMk id="3" creationId="{A7818008-69E8-4755-B53F-369A56497767}"/>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GSA Rate ($135)</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Hotel Rate</c:v>
                </c:pt>
              </c:strCache>
            </c:strRef>
          </c:cat>
          <c:val>
            <c:numRef>
              <c:f>Sheet1!$B$2</c:f>
              <c:numCache>
                <c:formatCode>General</c:formatCode>
                <c:ptCount val="1"/>
                <c:pt idx="0">
                  <c:v>135</c:v>
                </c:pt>
              </c:numCache>
            </c:numRef>
          </c:val>
          <c:extLst>
            <c:ext xmlns:c16="http://schemas.microsoft.com/office/drawing/2014/chart" uri="{C3380CC4-5D6E-409C-BE32-E72D297353CC}">
              <c16:uniqueId val="{00000000-E55F-4E74-897D-CC548476D2CB}"/>
            </c:ext>
          </c:extLst>
        </c:ser>
        <c:ser>
          <c:idx val="1"/>
          <c:order val="1"/>
          <c:tx>
            <c:strRef>
              <c:f>Sheet1!$C$1</c:f>
              <c:strCache>
                <c:ptCount val="1"/>
                <c:pt idx="0">
                  <c:v>Conference Hotel Rate ($215)</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Hotel Rate</c:v>
                </c:pt>
              </c:strCache>
            </c:strRef>
          </c:cat>
          <c:val>
            <c:numRef>
              <c:f>Sheet1!$C$2</c:f>
              <c:numCache>
                <c:formatCode>General</c:formatCode>
                <c:ptCount val="1"/>
                <c:pt idx="0">
                  <c:v>80</c:v>
                </c:pt>
              </c:numCache>
            </c:numRef>
          </c:val>
          <c:extLst>
            <c:ext xmlns:c16="http://schemas.microsoft.com/office/drawing/2014/chart" uri="{C3380CC4-5D6E-409C-BE32-E72D297353CC}">
              <c16:uniqueId val="{00000001-E55F-4E74-897D-CC548476D2CB}"/>
            </c:ext>
          </c:extLst>
        </c:ser>
        <c:ser>
          <c:idx val="2"/>
          <c:order val="2"/>
          <c:tx>
            <c:strRef>
              <c:f>Sheet1!$D$1</c:f>
              <c:strCache>
                <c:ptCount val="1"/>
                <c:pt idx="0">
                  <c:v>Rate Paid - Traveler Will Owe ($265)</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Hotel Rate</c:v>
                </c:pt>
              </c:strCache>
            </c:strRef>
          </c:cat>
          <c:val>
            <c:numRef>
              <c:f>Sheet1!$D$2</c:f>
              <c:numCache>
                <c:formatCode>General</c:formatCode>
                <c:ptCount val="1"/>
                <c:pt idx="0">
                  <c:v>50</c:v>
                </c:pt>
              </c:numCache>
            </c:numRef>
          </c:val>
          <c:extLst>
            <c:ext xmlns:c16="http://schemas.microsoft.com/office/drawing/2014/chart" uri="{C3380CC4-5D6E-409C-BE32-E72D297353CC}">
              <c16:uniqueId val="{00000002-E55F-4E74-897D-CC548476D2CB}"/>
            </c:ext>
          </c:extLst>
        </c:ser>
        <c:dLbls>
          <c:showLegendKey val="0"/>
          <c:showVal val="0"/>
          <c:showCatName val="0"/>
          <c:showSerName val="0"/>
          <c:showPercent val="0"/>
          <c:showBubbleSize val="0"/>
        </c:dLbls>
        <c:gapWidth val="150"/>
        <c:overlap val="100"/>
        <c:axId val="37017088"/>
        <c:axId val="80995456"/>
      </c:barChart>
      <c:catAx>
        <c:axId val="37017088"/>
        <c:scaling>
          <c:orientation val="minMax"/>
        </c:scaling>
        <c:delete val="0"/>
        <c:axPos val="b"/>
        <c:numFmt formatCode="General" sourceLinked="0"/>
        <c:majorTickMark val="out"/>
        <c:minorTickMark val="none"/>
        <c:tickLblPos val="nextTo"/>
        <c:crossAx val="80995456"/>
        <c:crosses val="autoZero"/>
        <c:auto val="1"/>
        <c:lblAlgn val="ctr"/>
        <c:lblOffset val="100"/>
        <c:noMultiLvlLbl val="0"/>
      </c:catAx>
      <c:valAx>
        <c:axId val="80995456"/>
        <c:scaling>
          <c:orientation val="minMax"/>
        </c:scaling>
        <c:delete val="0"/>
        <c:axPos val="l"/>
        <c:majorGridlines/>
        <c:numFmt formatCode="General" sourceLinked="1"/>
        <c:majorTickMark val="out"/>
        <c:minorTickMark val="none"/>
        <c:tickLblPos val="nextTo"/>
        <c:crossAx val="37017088"/>
        <c:crosses val="autoZero"/>
        <c:crossBetween val="between"/>
      </c:valAx>
    </c:plotArea>
    <c:legend>
      <c:legendPos val="r"/>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14B4D-AA64-4EEA-A931-32CA82E5121C}"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FD42CE-8918-4FAD-8476-4F66E4C8B47D}" type="slidenum">
              <a:rPr lang="en-US" smtClean="0"/>
              <a:t>‹#›</a:t>
            </a:fld>
            <a:endParaRPr lang="en-US"/>
          </a:p>
        </p:txBody>
      </p:sp>
    </p:spTree>
    <p:extLst>
      <p:ext uri="{BB962C8B-B14F-4D97-AF65-F5344CB8AC3E}">
        <p14:creationId xmlns:p14="http://schemas.microsoft.com/office/powerpoint/2010/main" val="210206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FD42CE-8918-4FAD-8476-4F66E4C8B47D}" type="slidenum">
              <a:rPr lang="en-US" smtClean="0"/>
              <a:t>23</a:t>
            </a:fld>
            <a:endParaRPr lang="en-US"/>
          </a:p>
        </p:txBody>
      </p:sp>
    </p:spTree>
    <p:extLst>
      <p:ext uri="{BB962C8B-B14F-4D97-AF65-F5344CB8AC3E}">
        <p14:creationId xmlns:p14="http://schemas.microsoft.com/office/powerpoint/2010/main" val="3021179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95D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CF57-E13D-FADD-B0CA-0CC9A7A4B615}"/>
              </a:ext>
            </a:extLst>
          </p:cNvPr>
          <p:cNvSpPr>
            <a:spLocks noGrp="1"/>
          </p:cNvSpPr>
          <p:nvPr>
            <p:ph type="ctrTitle" hasCustomPrompt="1"/>
          </p:nvPr>
        </p:nvSpPr>
        <p:spPr>
          <a:xfrm>
            <a:off x="1524000" y="603379"/>
            <a:ext cx="9144000" cy="2387600"/>
          </a:xfrm>
        </p:spPr>
        <p:txBody>
          <a:bodyPr anchor="b"/>
          <a:lstStyle>
            <a:lvl1pPr algn="ctr">
              <a:defRPr sz="6000" b="1" i="0">
                <a:solidFill>
                  <a:schemeClr val="bg1"/>
                </a:solidFill>
                <a:latin typeface="Montserrat" panose="02000505000000020004" pitchFamily="2" charset="77"/>
              </a:defRPr>
            </a:lvl1pPr>
          </a:lstStyle>
          <a:p>
            <a:r>
              <a:rPr lang="en-US" dirty="0"/>
              <a:t>Click to Add Title</a:t>
            </a:r>
          </a:p>
        </p:txBody>
      </p:sp>
      <p:sp>
        <p:nvSpPr>
          <p:cNvPr id="3" name="Subtitle 2">
            <a:extLst>
              <a:ext uri="{FF2B5EF4-FFF2-40B4-BE49-F238E27FC236}">
                <a16:creationId xmlns:a16="http://schemas.microsoft.com/office/drawing/2014/main" id="{F243BCB5-79D1-A57C-6A9F-5B14909F0FDE}"/>
              </a:ext>
            </a:extLst>
          </p:cNvPr>
          <p:cNvSpPr>
            <a:spLocks noGrp="1"/>
          </p:cNvSpPr>
          <p:nvPr>
            <p:ph type="subTitle" idx="1" hasCustomPrompt="1"/>
          </p:nvPr>
        </p:nvSpPr>
        <p:spPr>
          <a:xfrm>
            <a:off x="1524000" y="3083054"/>
            <a:ext cx="9144000" cy="927992"/>
          </a:xfrm>
        </p:spPr>
        <p:txBody>
          <a:bodyPr/>
          <a:lstStyle>
            <a:lvl1pPr marL="0" indent="0" algn="ctr">
              <a:buNone/>
              <a:defRPr sz="2400">
                <a:solidFill>
                  <a:srgbClr val="A7CCCA"/>
                </a:solidFill>
                <a:latin typeface="Montserrat" panose="0200050500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9" name="Picture 8" descr="A screenshot of a video game&#10;&#10;Description automatically generated with medium confidence">
            <a:extLst>
              <a:ext uri="{FF2B5EF4-FFF2-40B4-BE49-F238E27FC236}">
                <a16:creationId xmlns:a16="http://schemas.microsoft.com/office/drawing/2014/main" id="{7856F7A7-CB35-1418-8ABF-84DAA5971CC4}"/>
              </a:ext>
            </a:extLst>
          </p:cNvPr>
          <p:cNvPicPr>
            <a:picLocks noChangeAspect="1"/>
          </p:cNvPicPr>
          <p:nvPr userDrawn="1"/>
        </p:nvPicPr>
        <p:blipFill>
          <a:blip r:embed="rId2"/>
          <a:stretch>
            <a:fillRect/>
          </a:stretch>
        </p:blipFill>
        <p:spPr>
          <a:xfrm>
            <a:off x="0" y="4011046"/>
            <a:ext cx="8550876" cy="2677657"/>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1B82D309-A0FE-03C0-2638-AB47816228B9}"/>
              </a:ext>
            </a:extLst>
          </p:cNvPr>
          <p:cNvPicPr>
            <a:picLocks noChangeAspect="1"/>
          </p:cNvPicPr>
          <p:nvPr userDrawn="1"/>
        </p:nvPicPr>
        <p:blipFill>
          <a:blip r:embed="rId3"/>
          <a:stretch>
            <a:fillRect/>
          </a:stretch>
        </p:blipFill>
        <p:spPr>
          <a:xfrm>
            <a:off x="7809470" y="5379685"/>
            <a:ext cx="4038772" cy="1081980"/>
          </a:xfrm>
          <a:prstGeom prst="rect">
            <a:avLst/>
          </a:prstGeom>
        </p:spPr>
      </p:pic>
    </p:spTree>
    <p:extLst>
      <p:ext uri="{BB962C8B-B14F-4D97-AF65-F5344CB8AC3E}">
        <p14:creationId xmlns:p14="http://schemas.microsoft.com/office/powerpoint/2010/main" val="418942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04F4-A1AD-1819-EE41-910E2B8E83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CCD49B-904C-0B84-A822-5BF119D4BB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178000-BFE7-225B-881A-7B71F1D15625}"/>
              </a:ext>
            </a:extLst>
          </p:cNvPr>
          <p:cNvSpPr>
            <a:spLocks noGrp="1"/>
          </p:cNvSpPr>
          <p:nvPr>
            <p:ph type="dt" sz="half" idx="10"/>
          </p:nvPr>
        </p:nvSpPr>
        <p:spPr/>
        <p:txBody>
          <a:bodyPr/>
          <a:lstStyle/>
          <a:p>
            <a:fld id="{392EE0E7-8FCE-3340-85CB-BCCCBC2E959E}" type="datetimeFigureOut">
              <a:rPr lang="en-US" smtClean="0"/>
              <a:t>8/2/2023</a:t>
            </a:fld>
            <a:endParaRPr lang="en-US"/>
          </a:p>
        </p:txBody>
      </p:sp>
      <p:sp>
        <p:nvSpPr>
          <p:cNvPr id="5" name="Footer Placeholder 4">
            <a:extLst>
              <a:ext uri="{FF2B5EF4-FFF2-40B4-BE49-F238E27FC236}">
                <a16:creationId xmlns:a16="http://schemas.microsoft.com/office/drawing/2014/main" id="{DA352433-45A1-7778-82CD-7368A1E32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796D3-E97A-8637-2833-30F5DAF066EC}"/>
              </a:ext>
            </a:extLst>
          </p:cNvPr>
          <p:cNvSpPr>
            <a:spLocks noGrp="1"/>
          </p:cNvSpPr>
          <p:nvPr>
            <p:ph type="sldNum" sz="quarter" idx="12"/>
          </p:nvPr>
        </p:nvSpPr>
        <p:spPr/>
        <p:txBody>
          <a:bodyPr/>
          <a:lstStyle/>
          <a:p>
            <a:fld id="{105C6232-C1D4-404E-9E2D-7BD8F4778A2F}" type="slidenum">
              <a:rPr lang="en-US" smtClean="0"/>
              <a:t>‹#›</a:t>
            </a:fld>
            <a:endParaRPr lang="en-US"/>
          </a:p>
        </p:txBody>
      </p:sp>
    </p:spTree>
    <p:extLst>
      <p:ext uri="{BB962C8B-B14F-4D97-AF65-F5344CB8AC3E}">
        <p14:creationId xmlns:p14="http://schemas.microsoft.com/office/powerpoint/2010/main" val="2806396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5DE9-E795-EDBB-7342-F57D239A08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E44AA6-7EB4-D3E2-7301-64149C3FC0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C5D158-60CE-AE1E-B91B-2591CB4CC5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7C7ACF-AAEB-B251-A926-0F2AE5E4299D}"/>
              </a:ext>
            </a:extLst>
          </p:cNvPr>
          <p:cNvSpPr>
            <a:spLocks noGrp="1"/>
          </p:cNvSpPr>
          <p:nvPr>
            <p:ph type="dt" sz="half" idx="10"/>
          </p:nvPr>
        </p:nvSpPr>
        <p:spPr/>
        <p:txBody>
          <a:bodyPr/>
          <a:lstStyle/>
          <a:p>
            <a:fld id="{392EE0E7-8FCE-3340-85CB-BCCCBC2E959E}" type="datetimeFigureOut">
              <a:rPr lang="en-US" smtClean="0"/>
              <a:t>8/2/2023</a:t>
            </a:fld>
            <a:endParaRPr lang="en-US"/>
          </a:p>
        </p:txBody>
      </p:sp>
      <p:sp>
        <p:nvSpPr>
          <p:cNvPr id="6" name="Footer Placeholder 5">
            <a:extLst>
              <a:ext uri="{FF2B5EF4-FFF2-40B4-BE49-F238E27FC236}">
                <a16:creationId xmlns:a16="http://schemas.microsoft.com/office/drawing/2014/main" id="{9911D8FB-52DE-A237-6B25-A96815798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35144-2380-3DEE-6FC4-7DDCD3EA740A}"/>
              </a:ext>
            </a:extLst>
          </p:cNvPr>
          <p:cNvSpPr>
            <a:spLocks noGrp="1"/>
          </p:cNvSpPr>
          <p:nvPr>
            <p:ph type="sldNum" sz="quarter" idx="12"/>
          </p:nvPr>
        </p:nvSpPr>
        <p:spPr/>
        <p:txBody>
          <a:bodyPr/>
          <a:lstStyle/>
          <a:p>
            <a:fld id="{105C6232-C1D4-404E-9E2D-7BD8F4778A2F}" type="slidenum">
              <a:rPr lang="en-US" smtClean="0"/>
              <a:t>‹#›</a:t>
            </a:fld>
            <a:endParaRPr lang="en-US"/>
          </a:p>
        </p:txBody>
      </p:sp>
    </p:spTree>
    <p:extLst>
      <p:ext uri="{BB962C8B-B14F-4D97-AF65-F5344CB8AC3E}">
        <p14:creationId xmlns:p14="http://schemas.microsoft.com/office/powerpoint/2010/main" val="2638296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617E-0E9E-44ED-0AFD-F496FB5068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6F56AA-FFA3-2FBE-6EB0-DC692718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9316F8-4E0A-08F2-C2C7-C8BD0B3092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2F7E9B-53D3-0A26-9F76-0654DB9881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BC221B-60A9-9103-CB14-99DCD3F3F3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94252C-4230-0B11-4014-16A37680418F}"/>
              </a:ext>
            </a:extLst>
          </p:cNvPr>
          <p:cNvSpPr>
            <a:spLocks noGrp="1"/>
          </p:cNvSpPr>
          <p:nvPr>
            <p:ph type="dt" sz="half" idx="10"/>
          </p:nvPr>
        </p:nvSpPr>
        <p:spPr/>
        <p:txBody>
          <a:bodyPr/>
          <a:lstStyle/>
          <a:p>
            <a:fld id="{392EE0E7-8FCE-3340-85CB-BCCCBC2E959E}" type="datetimeFigureOut">
              <a:rPr lang="en-US" smtClean="0"/>
              <a:t>8/2/2023</a:t>
            </a:fld>
            <a:endParaRPr lang="en-US"/>
          </a:p>
        </p:txBody>
      </p:sp>
      <p:sp>
        <p:nvSpPr>
          <p:cNvPr id="8" name="Footer Placeholder 7">
            <a:extLst>
              <a:ext uri="{FF2B5EF4-FFF2-40B4-BE49-F238E27FC236}">
                <a16:creationId xmlns:a16="http://schemas.microsoft.com/office/drawing/2014/main" id="{C9355C8D-D02B-5F5C-6AB2-1F2A348205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F6B2A5-90EF-6E43-B3E3-24C6CF5ABDC2}"/>
              </a:ext>
            </a:extLst>
          </p:cNvPr>
          <p:cNvSpPr>
            <a:spLocks noGrp="1"/>
          </p:cNvSpPr>
          <p:nvPr>
            <p:ph type="sldNum" sz="quarter" idx="12"/>
          </p:nvPr>
        </p:nvSpPr>
        <p:spPr/>
        <p:txBody>
          <a:bodyPr/>
          <a:lstStyle/>
          <a:p>
            <a:fld id="{105C6232-C1D4-404E-9E2D-7BD8F4778A2F}" type="slidenum">
              <a:rPr lang="en-US" smtClean="0"/>
              <a:t>‹#›</a:t>
            </a:fld>
            <a:endParaRPr lang="en-US"/>
          </a:p>
        </p:txBody>
      </p:sp>
    </p:spTree>
    <p:extLst>
      <p:ext uri="{BB962C8B-B14F-4D97-AF65-F5344CB8AC3E}">
        <p14:creationId xmlns:p14="http://schemas.microsoft.com/office/powerpoint/2010/main" val="181424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C836-64D6-45C4-AF03-5F418B4422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95C942-4C4A-5DDE-F93D-0ED31FEDFE8C}"/>
              </a:ext>
            </a:extLst>
          </p:cNvPr>
          <p:cNvSpPr>
            <a:spLocks noGrp="1"/>
          </p:cNvSpPr>
          <p:nvPr>
            <p:ph type="dt" sz="half" idx="10"/>
          </p:nvPr>
        </p:nvSpPr>
        <p:spPr/>
        <p:txBody>
          <a:bodyPr/>
          <a:lstStyle/>
          <a:p>
            <a:fld id="{392EE0E7-8FCE-3340-85CB-BCCCBC2E959E}" type="datetimeFigureOut">
              <a:rPr lang="en-US" smtClean="0"/>
              <a:t>8/2/2023</a:t>
            </a:fld>
            <a:endParaRPr lang="en-US"/>
          </a:p>
        </p:txBody>
      </p:sp>
      <p:sp>
        <p:nvSpPr>
          <p:cNvPr id="4" name="Footer Placeholder 3">
            <a:extLst>
              <a:ext uri="{FF2B5EF4-FFF2-40B4-BE49-F238E27FC236}">
                <a16:creationId xmlns:a16="http://schemas.microsoft.com/office/drawing/2014/main" id="{DBB63280-DFEC-5D9B-EB92-B353F324B5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FA9478-1B8E-FE60-E796-DD7F108FA196}"/>
              </a:ext>
            </a:extLst>
          </p:cNvPr>
          <p:cNvSpPr>
            <a:spLocks noGrp="1"/>
          </p:cNvSpPr>
          <p:nvPr>
            <p:ph type="sldNum" sz="quarter" idx="12"/>
          </p:nvPr>
        </p:nvSpPr>
        <p:spPr/>
        <p:txBody>
          <a:bodyPr/>
          <a:lstStyle/>
          <a:p>
            <a:fld id="{105C6232-C1D4-404E-9E2D-7BD8F4778A2F}" type="slidenum">
              <a:rPr lang="en-US" smtClean="0"/>
              <a:t>‹#›</a:t>
            </a:fld>
            <a:endParaRPr lang="en-US"/>
          </a:p>
        </p:txBody>
      </p:sp>
    </p:spTree>
    <p:extLst>
      <p:ext uri="{BB962C8B-B14F-4D97-AF65-F5344CB8AC3E}">
        <p14:creationId xmlns:p14="http://schemas.microsoft.com/office/powerpoint/2010/main" val="2153837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A6F61E-4F85-99E3-F1C9-92323444E4A0}"/>
              </a:ext>
            </a:extLst>
          </p:cNvPr>
          <p:cNvSpPr>
            <a:spLocks noGrp="1"/>
          </p:cNvSpPr>
          <p:nvPr>
            <p:ph type="dt" sz="half" idx="10"/>
          </p:nvPr>
        </p:nvSpPr>
        <p:spPr/>
        <p:txBody>
          <a:bodyPr/>
          <a:lstStyle/>
          <a:p>
            <a:fld id="{392EE0E7-8FCE-3340-85CB-BCCCBC2E959E}" type="datetimeFigureOut">
              <a:rPr lang="en-US" smtClean="0"/>
              <a:t>8/2/2023</a:t>
            </a:fld>
            <a:endParaRPr lang="en-US"/>
          </a:p>
        </p:txBody>
      </p:sp>
      <p:sp>
        <p:nvSpPr>
          <p:cNvPr id="3" name="Footer Placeholder 2">
            <a:extLst>
              <a:ext uri="{FF2B5EF4-FFF2-40B4-BE49-F238E27FC236}">
                <a16:creationId xmlns:a16="http://schemas.microsoft.com/office/drawing/2014/main" id="{E441B82B-AB78-B349-9894-D9417B9AC6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51CDE3-1067-E0B8-2A19-D9F1317F8AF1}"/>
              </a:ext>
            </a:extLst>
          </p:cNvPr>
          <p:cNvSpPr>
            <a:spLocks noGrp="1"/>
          </p:cNvSpPr>
          <p:nvPr>
            <p:ph type="sldNum" sz="quarter" idx="12"/>
          </p:nvPr>
        </p:nvSpPr>
        <p:spPr/>
        <p:txBody>
          <a:bodyPr/>
          <a:lstStyle/>
          <a:p>
            <a:fld id="{105C6232-C1D4-404E-9E2D-7BD8F4778A2F}" type="slidenum">
              <a:rPr lang="en-US" smtClean="0"/>
              <a:t>‹#›</a:t>
            </a:fld>
            <a:endParaRPr lang="en-US"/>
          </a:p>
        </p:txBody>
      </p:sp>
    </p:spTree>
    <p:extLst>
      <p:ext uri="{BB962C8B-B14F-4D97-AF65-F5344CB8AC3E}">
        <p14:creationId xmlns:p14="http://schemas.microsoft.com/office/powerpoint/2010/main" val="2592204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153E-B36D-D6E0-9DD1-5B0FDF786C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AB5DAE-A4AE-4C2E-6CC3-4E01C81FF5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6807E4-A3A5-F367-579D-2779C864C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A7C37B-F138-1B85-057A-22DFEC9CF318}"/>
              </a:ext>
            </a:extLst>
          </p:cNvPr>
          <p:cNvSpPr>
            <a:spLocks noGrp="1"/>
          </p:cNvSpPr>
          <p:nvPr>
            <p:ph type="dt" sz="half" idx="10"/>
          </p:nvPr>
        </p:nvSpPr>
        <p:spPr/>
        <p:txBody>
          <a:bodyPr/>
          <a:lstStyle/>
          <a:p>
            <a:fld id="{392EE0E7-8FCE-3340-85CB-BCCCBC2E959E}" type="datetimeFigureOut">
              <a:rPr lang="en-US" smtClean="0"/>
              <a:t>8/2/2023</a:t>
            </a:fld>
            <a:endParaRPr lang="en-US"/>
          </a:p>
        </p:txBody>
      </p:sp>
      <p:sp>
        <p:nvSpPr>
          <p:cNvPr id="6" name="Footer Placeholder 5">
            <a:extLst>
              <a:ext uri="{FF2B5EF4-FFF2-40B4-BE49-F238E27FC236}">
                <a16:creationId xmlns:a16="http://schemas.microsoft.com/office/drawing/2014/main" id="{78358818-7A2E-360D-63FF-14E9D29CE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76770-59C6-EEAE-EB8A-6AB82CA93174}"/>
              </a:ext>
            </a:extLst>
          </p:cNvPr>
          <p:cNvSpPr>
            <a:spLocks noGrp="1"/>
          </p:cNvSpPr>
          <p:nvPr>
            <p:ph type="sldNum" sz="quarter" idx="12"/>
          </p:nvPr>
        </p:nvSpPr>
        <p:spPr/>
        <p:txBody>
          <a:bodyPr/>
          <a:lstStyle/>
          <a:p>
            <a:fld id="{105C6232-C1D4-404E-9E2D-7BD8F4778A2F}" type="slidenum">
              <a:rPr lang="en-US" smtClean="0"/>
              <a:t>‹#›</a:t>
            </a:fld>
            <a:endParaRPr lang="en-US"/>
          </a:p>
        </p:txBody>
      </p:sp>
    </p:spTree>
    <p:extLst>
      <p:ext uri="{BB962C8B-B14F-4D97-AF65-F5344CB8AC3E}">
        <p14:creationId xmlns:p14="http://schemas.microsoft.com/office/powerpoint/2010/main" val="1534044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4B6B-4960-D072-BF8C-D3563D698E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A55D8C-8C48-D56E-FC24-1907DCF362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F9D86A-34F4-3AF7-A909-276DF58C3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C39E8F-C16D-E358-8397-851664930713}"/>
              </a:ext>
            </a:extLst>
          </p:cNvPr>
          <p:cNvSpPr>
            <a:spLocks noGrp="1"/>
          </p:cNvSpPr>
          <p:nvPr>
            <p:ph type="dt" sz="half" idx="10"/>
          </p:nvPr>
        </p:nvSpPr>
        <p:spPr/>
        <p:txBody>
          <a:bodyPr/>
          <a:lstStyle/>
          <a:p>
            <a:fld id="{392EE0E7-8FCE-3340-85CB-BCCCBC2E959E}" type="datetimeFigureOut">
              <a:rPr lang="en-US" smtClean="0"/>
              <a:t>8/2/2023</a:t>
            </a:fld>
            <a:endParaRPr lang="en-US"/>
          </a:p>
        </p:txBody>
      </p:sp>
      <p:sp>
        <p:nvSpPr>
          <p:cNvPr id="6" name="Footer Placeholder 5">
            <a:extLst>
              <a:ext uri="{FF2B5EF4-FFF2-40B4-BE49-F238E27FC236}">
                <a16:creationId xmlns:a16="http://schemas.microsoft.com/office/drawing/2014/main" id="{A202DBB2-53B3-450A-E31E-748C49AFC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879CE4-5EBB-735B-FFA3-54C0CA9162D3}"/>
              </a:ext>
            </a:extLst>
          </p:cNvPr>
          <p:cNvSpPr>
            <a:spLocks noGrp="1"/>
          </p:cNvSpPr>
          <p:nvPr>
            <p:ph type="sldNum" sz="quarter" idx="12"/>
          </p:nvPr>
        </p:nvSpPr>
        <p:spPr/>
        <p:txBody>
          <a:bodyPr/>
          <a:lstStyle/>
          <a:p>
            <a:fld id="{105C6232-C1D4-404E-9E2D-7BD8F4778A2F}" type="slidenum">
              <a:rPr lang="en-US" smtClean="0"/>
              <a:t>‹#›</a:t>
            </a:fld>
            <a:endParaRPr lang="en-US"/>
          </a:p>
        </p:txBody>
      </p:sp>
    </p:spTree>
    <p:extLst>
      <p:ext uri="{BB962C8B-B14F-4D97-AF65-F5344CB8AC3E}">
        <p14:creationId xmlns:p14="http://schemas.microsoft.com/office/powerpoint/2010/main" val="3764167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70CA5-3584-ECE1-6A9D-FF11244269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81471C-F868-A763-3C00-639290D6A7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703F1-4132-9218-FBD8-C120A5BF4371}"/>
              </a:ext>
            </a:extLst>
          </p:cNvPr>
          <p:cNvSpPr>
            <a:spLocks noGrp="1"/>
          </p:cNvSpPr>
          <p:nvPr>
            <p:ph type="dt" sz="half" idx="10"/>
          </p:nvPr>
        </p:nvSpPr>
        <p:spPr/>
        <p:txBody>
          <a:bodyPr/>
          <a:lstStyle/>
          <a:p>
            <a:fld id="{392EE0E7-8FCE-3340-85CB-BCCCBC2E959E}" type="datetimeFigureOut">
              <a:rPr lang="en-US" smtClean="0"/>
              <a:t>8/2/2023</a:t>
            </a:fld>
            <a:endParaRPr lang="en-US"/>
          </a:p>
        </p:txBody>
      </p:sp>
      <p:sp>
        <p:nvSpPr>
          <p:cNvPr id="5" name="Footer Placeholder 4">
            <a:extLst>
              <a:ext uri="{FF2B5EF4-FFF2-40B4-BE49-F238E27FC236}">
                <a16:creationId xmlns:a16="http://schemas.microsoft.com/office/drawing/2014/main" id="{32DD8641-8926-8D82-9C40-86B19B9D2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5714D-4114-0A4A-5EA3-872B01C5D341}"/>
              </a:ext>
            </a:extLst>
          </p:cNvPr>
          <p:cNvSpPr>
            <a:spLocks noGrp="1"/>
          </p:cNvSpPr>
          <p:nvPr>
            <p:ph type="sldNum" sz="quarter" idx="12"/>
          </p:nvPr>
        </p:nvSpPr>
        <p:spPr/>
        <p:txBody>
          <a:bodyPr/>
          <a:lstStyle/>
          <a:p>
            <a:fld id="{105C6232-C1D4-404E-9E2D-7BD8F4778A2F}" type="slidenum">
              <a:rPr lang="en-US" smtClean="0"/>
              <a:t>‹#›</a:t>
            </a:fld>
            <a:endParaRPr lang="en-US"/>
          </a:p>
        </p:txBody>
      </p:sp>
    </p:spTree>
    <p:extLst>
      <p:ext uri="{BB962C8B-B14F-4D97-AF65-F5344CB8AC3E}">
        <p14:creationId xmlns:p14="http://schemas.microsoft.com/office/powerpoint/2010/main" val="3605383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EB972B-3A03-5208-A8B7-764E63C61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308BB1-35A9-1280-C6E1-856E54BDDD5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2D22F-0826-6C08-8DA4-0135B29903B2}"/>
              </a:ext>
            </a:extLst>
          </p:cNvPr>
          <p:cNvSpPr>
            <a:spLocks noGrp="1"/>
          </p:cNvSpPr>
          <p:nvPr>
            <p:ph type="dt" sz="half" idx="10"/>
          </p:nvPr>
        </p:nvSpPr>
        <p:spPr/>
        <p:txBody>
          <a:bodyPr/>
          <a:lstStyle/>
          <a:p>
            <a:fld id="{392EE0E7-8FCE-3340-85CB-BCCCBC2E959E}" type="datetimeFigureOut">
              <a:rPr lang="en-US" smtClean="0"/>
              <a:t>8/2/2023</a:t>
            </a:fld>
            <a:endParaRPr lang="en-US"/>
          </a:p>
        </p:txBody>
      </p:sp>
      <p:sp>
        <p:nvSpPr>
          <p:cNvPr id="5" name="Footer Placeholder 4">
            <a:extLst>
              <a:ext uri="{FF2B5EF4-FFF2-40B4-BE49-F238E27FC236}">
                <a16:creationId xmlns:a16="http://schemas.microsoft.com/office/drawing/2014/main" id="{4D791D19-3A3B-F08E-1AD9-B40DACCEC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E28EA-9057-0AAF-B2C9-DF058F85E98D}"/>
              </a:ext>
            </a:extLst>
          </p:cNvPr>
          <p:cNvSpPr>
            <a:spLocks noGrp="1"/>
          </p:cNvSpPr>
          <p:nvPr>
            <p:ph type="sldNum" sz="quarter" idx="12"/>
          </p:nvPr>
        </p:nvSpPr>
        <p:spPr/>
        <p:txBody>
          <a:bodyPr/>
          <a:lstStyle/>
          <a:p>
            <a:fld id="{105C6232-C1D4-404E-9E2D-7BD8F4778A2F}" type="slidenum">
              <a:rPr lang="en-US" smtClean="0"/>
              <a:t>‹#›</a:t>
            </a:fld>
            <a:endParaRPr lang="en-US"/>
          </a:p>
        </p:txBody>
      </p:sp>
    </p:spTree>
    <p:extLst>
      <p:ext uri="{BB962C8B-B14F-4D97-AF65-F5344CB8AC3E}">
        <p14:creationId xmlns:p14="http://schemas.microsoft.com/office/powerpoint/2010/main" val="201153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295D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CF57-E13D-FADD-B0CA-0CC9A7A4B615}"/>
              </a:ext>
            </a:extLst>
          </p:cNvPr>
          <p:cNvSpPr>
            <a:spLocks noGrp="1"/>
          </p:cNvSpPr>
          <p:nvPr>
            <p:ph type="ctrTitle" hasCustomPrompt="1"/>
          </p:nvPr>
        </p:nvSpPr>
        <p:spPr>
          <a:xfrm>
            <a:off x="481914" y="485329"/>
            <a:ext cx="11279831" cy="1652390"/>
          </a:xfrm>
        </p:spPr>
        <p:txBody>
          <a:bodyPr anchor="b"/>
          <a:lstStyle>
            <a:lvl1pPr algn="ctr">
              <a:defRPr sz="6000" b="1" i="0">
                <a:solidFill>
                  <a:schemeClr val="bg1"/>
                </a:solidFill>
                <a:latin typeface="Montserrat" panose="02000505000000020004" pitchFamily="2" charset="77"/>
              </a:defRPr>
            </a:lvl1pPr>
          </a:lstStyle>
          <a:p>
            <a:r>
              <a:rPr lang="en-US" dirty="0"/>
              <a:t>Click to Add Title</a:t>
            </a:r>
          </a:p>
        </p:txBody>
      </p:sp>
      <p:sp>
        <p:nvSpPr>
          <p:cNvPr id="3" name="Subtitle 2">
            <a:extLst>
              <a:ext uri="{FF2B5EF4-FFF2-40B4-BE49-F238E27FC236}">
                <a16:creationId xmlns:a16="http://schemas.microsoft.com/office/drawing/2014/main" id="{F243BCB5-79D1-A57C-6A9F-5B14909F0FDE}"/>
              </a:ext>
            </a:extLst>
          </p:cNvPr>
          <p:cNvSpPr>
            <a:spLocks noGrp="1"/>
          </p:cNvSpPr>
          <p:nvPr>
            <p:ph type="subTitle" idx="1" hasCustomPrompt="1"/>
          </p:nvPr>
        </p:nvSpPr>
        <p:spPr>
          <a:xfrm>
            <a:off x="5332113" y="2501008"/>
            <a:ext cx="6429632" cy="1416084"/>
          </a:xfrm>
        </p:spPr>
        <p:txBody>
          <a:bodyPr/>
          <a:lstStyle>
            <a:lvl1pPr marL="0" indent="0" algn="ctr">
              <a:buNone/>
              <a:defRPr sz="2400">
                <a:solidFill>
                  <a:srgbClr val="A7CCCA"/>
                </a:solidFill>
                <a:latin typeface="Montserrat" panose="0200050500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5" name="Picture 4" descr="Shape&#10;&#10;Description automatically generated">
            <a:extLst>
              <a:ext uri="{FF2B5EF4-FFF2-40B4-BE49-F238E27FC236}">
                <a16:creationId xmlns:a16="http://schemas.microsoft.com/office/drawing/2014/main" id="{9139E923-270A-8EDB-2348-539E764BF04F}"/>
              </a:ext>
            </a:extLst>
          </p:cNvPr>
          <p:cNvPicPr>
            <a:picLocks noChangeAspect="1"/>
          </p:cNvPicPr>
          <p:nvPr userDrawn="1"/>
        </p:nvPicPr>
        <p:blipFill>
          <a:blip r:embed="rId2"/>
          <a:stretch>
            <a:fillRect/>
          </a:stretch>
        </p:blipFill>
        <p:spPr>
          <a:xfrm>
            <a:off x="0" y="2458994"/>
            <a:ext cx="6693456" cy="4176541"/>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CCF9A192-9F38-6556-E8A3-EB05F4F2B1DB}"/>
              </a:ext>
            </a:extLst>
          </p:cNvPr>
          <p:cNvPicPr>
            <a:picLocks noChangeAspect="1"/>
          </p:cNvPicPr>
          <p:nvPr userDrawn="1"/>
        </p:nvPicPr>
        <p:blipFill>
          <a:blip r:embed="rId3"/>
          <a:stretch>
            <a:fillRect/>
          </a:stretch>
        </p:blipFill>
        <p:spPr>
          <a:xfrm>
            <a:off x="7809470" y="5379685"/>
            <a:ext cx="4038772" cy="1081980"/>
          </a:xfrm>
          <a:prstGeom prst="rect">
            <a:avLst/>
          </a:prstGeom>
        </p:spPr>
      </p:pic>
    </p:spTree>
    <p:extLst>
      <p:ext uri="{BB962C8B-B14F-4D97-AF65-F5344CB8AC3E}">
        <p14:creationId xmlns:p14="http://schemas.microsoft.com/office/powerpoint/2010/main" val="361410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7B1B-A1A5-8784-7FC5-A3D6CE41A86F}"/>
              </a:ext>
            </a:extLst>
          </p:cNvPr>
          <p:cNvSpPr>
            <a:spLocks noGrp="1"/>
          </p:cNvSpPr>
          <p:nvPr>
            <p:ph type="title" hasCustomPrompt="1"/>
          </p:nvPr>
        </p:nvSpPr>
        <p:spPr/>
        <p:txBody>
          <a:bodyPr/>
          <a:lstStyle>
            <a:lvl1pPr>
              <a:defRPr b="1" i="0">
                <a:solidFill>
                  <a:srgbClr val="295D66"/>
                </a:solidFill>
                <a:latin typeface="Montserrat" panose="02000505000000020004" pitchFamily="2" charset="77"/>
              </a:defRPr>
            </a:lvl1pPr>
          </a:lstStyle>
          <a:p>
            <a:r>
              <a:rPr lang="en-US" dirty="0"/>
              <a:t>Click to Add Title</a:t>
            </a:r>
          </a:p>
        </p:txBody>
      </p:sp>
      <p:sp>
        <p:nvSpPr>
          <p:cNvPr id="3" name="Content Placeholder 2">
            <a:extLst>
              <a:ext uri="{FF2B5EF4-FFF2-40B4-BE49-F238E27FC236}">
                <a16:creationId xmlns:a16="http://schemas.microsoft.com/office/drawing/2014/main" id="{F0E26C4F-2D9B-2FAD-E403-F78B542D2FAE}"/>
              </a:ext>
            </a:extLst>
          </p:cNvPr>
          <p:cNvSpPr>
            <a:spLocks noGrp="1"/>
          </p:cNvSpPr>
          <p:nvPr>
            <p:ph idx="1" hasCustomPrompt="1"/>
          </p:nvPr>
        </p:nvSpPr>
        <p:spPr>
          <a:xfrm>
            <a:off x="838200" y="1825625"/>
            <a:ext cx="10515600" cy="2734018"/>
          </a:xfrm>
        </p:spPr>
        <p:txBody>
          <a:bodyPr>
            <a:normAutofit/>
          </a:bodyPr>
          <a:lstStyle>
            <a:lvl1pPr>
              <a:defRPr sz="1800">
                <a:latin typeface="Montserrat" panose="02000505000000020004" pitchFamily="2" charset="77"/>
              </a:defRPr>
            </a:lvl1pPr>
            <a:lvl2pPr>
              <a:defRPr sz="1600">
                <a:latin typeface="Montserrat" panose="02000505000000020004" pitchFamily="2" charset="77"/>
              </a:defRPr>
            </a:lvl2pPr>
            <a:lvl3pPr>
              <a:defRPr sz="1600">
                <a:latin typeface="Montserrat" panose="02000505000000020004" pitchFamily="2" charset="77"/>
              </a:defRPr>
            </a:lvl3pPr>
            <a:lvl4pPr>
              <a:defRPr sz="1600">
                <a:latin typeface="Montserrat" panose="02000505000000020004" pitchFamily="2" charset="77"/>
              </a:defRPr>
            </a:lvl4pPr>
            <a:lvl5pPr>
              <a:defRPr sz="1600">
                <a:latin typeface="Montserrat" panose="02000505000000020004" pitchFamily="2" charset="77"/>
              </a:defRPr>
            </a:lvl5pPr>
          </a:lstStyle>
          <a:p>
            <a:pPr lvl="0"/>
            <a:r>
              <a:rPr lang="en-US" dirty="0"/>
              <a:t>Click to Add Text</a:t>
            </a:r>
          </a:p>
        </p:txBody>
      </p:sp>
      <p:pic>
        <p:nvPicPr>
          <p:cNvPr id="8" name="Picture 7" descr="Shape&#10;&#10;Description automatically generated">
            <a:extLst>
              <a:ext uri="{FF2B5EF4-FFF2-40B4-BE49-F238E27FC236}">
                <a16:creationId xmlns:a16="http://schemas.microsoft.com/office/drawing/2014/main" id="{FDBA44D9-F90A-8872-C936-72BF11250F70}"/>
              </a:ext>
            </a:extLst>
          </p:cNvPr>
          <p:cNvPicPr>
            <a:picLocks noChangeAspect="1"/>
          </p:cNvPicPr>
          <p:nvPr userDrawn="1"/>
        </p:nvPicPr>
        <p:blipFill rotWithShape="1">
          <a:blip r:embed="rId2"/>
          <a:srcRect r="26248"/>
          <a:stretch/>
        </p:blipFill>
        <p:spPr>
          <a:xfrm>
            <a:off x="0" y="4917988"/>
            <a:ext cx="4375517" cy="1850237"/>
          </a:xfrm>
          <a:prstGeom prst="rect">
            <a:avLst/>
          </a:prstGeom>
        </p:spPr>
      </p:pic>
      <p:cxnSp>
        <p:nvCxnSpPr>
          <p:cNvPr id="10" name="Straight Connector 9">
            <a:extLst>
              <a:ext uri="{FF2B5EF4-FFF2-40B4-BE49-F238E27FC236}">
                <a16:creationId xmlns:a16="http://schemas.microsoft.com/office/drawing/2014/main" id="{8FF45676-7D04-F10D-FE53-18BC97344E05}"/>
              </a:ext>
            </a:extLst>
          </p:cNvPr>
          <p:cNvCxnSpPr>
            <a:cxnSpLocks/>
          </p:cNvCxnSpPr>
          <p:nvPr userDrawn="1"/>
        </p:nvCxnSpPr>
        <p:spPr>
          <a:xfrm>
            <a:off x="4111362" y="5644529"/>
            <a:ext cx="8080638" cy="0"/>
          </a:xfrm>
          <a:prstGeom prst="line">
            <a:avLst/>
          </a:prstGeom>
          <a:ln w="19050">
            <a:solidFill>
              <a:srgbClr val="295D66"/>
            </a:solidFill>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10;&#10;Description automatically generated">
            <a:extLst>
              <a:ext uri="{FF2B5EF4-FFF2-40B4-BE49-F238E27FC236}">
                <a16:creationId xmlns:a16="http://schemas.microsoft.com/office/drawing/2014/main" id="{052B0ADA-B1F3-14E6-E265-2A5B05B8E4D7}"/>
              </a:ext>
            </a:extLst>
          </p:cNvPr>
          <p:cNvPicPr>
            <a:picLocks noChangeAspect="1"/>
          </p:cNvPicPr>
          <p:nvPr userDrawn="1"/>
        </p:nvPicPr>
        <p:blipFill>
          <a:blip r:embed="rId3"/>
          <a:stretch>
            <a:fillRect/>
          </a:stretch>
        </p:blipFill>
        <p:spPr>
          <a:xfrm>
            <a:off x="8802869" y="5797250"/>
            <a:ext cx="3054350" cy="818255"/>
          </a:xfrm>
          <a:prstGeom prst="rect">
            <a:avLst/>
          </a:prstGeom>
        </p:spPr>
      </p:pic>
    </p:spTree>
    <p:extLst>
      <p:ext uri="{BB962C8B-B14F-4D97-AF65-F5344CB8AC3E}">
        <p14:creationId xmlns:p14="http://schemas.microsoft.com/office/powerpoint/2010/main" val="248325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rgbClr val="295D6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F1AE01-8F65-4DCA-D47F-09ABD5A8120F}"/>
              </a:ext>
            </a:extLst>
          </p:cNvPr>
          <p:cNvSpPr/>
          <p:nvPr userDrawn="1"/>
        </p:nvSpPr>
        <p:spPr>
          <a:xfrm>
            <a:off x="334780" y="365125"/>
            <a:ext cx="11522439"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097B1B-A1A5-8784-7FC5-A3D6CE41A86F}"/>
              </a:ext>
            </a:extLst>
          </p:cNvPr>
          <p:cNvSpPr>
            <a:spLocks noGrp="1"/>
          </p:cNvSpPr>
          <p:nvPr>
            <p:ph type="title" hasCustomPrompt="1"/>
          </p:nvPr>
        </p:nvSpPr>
        <p:spPr>
          <a:xfrm>
            <a:off x="838200" y="886631"/>
            <a:ext cx="10515600" cy="1325563"/>
          </a:xfrm>
        </p:spPr>
        <p:txBody>
          <a:bodyPr/>
          <a:lstStyle>
            <a:lvl1pPr>
              <a:defRPr b="1" i="0">
                <a:solidFill>
                  <a:srgbClr val="295D66"/>
                </a:solidFill>
                <a:latin typeface="Montserrat" panose="02000505000000020004" pitchFamily="2" charset="77"/>
              </a:defRPr>
            </a:lvl1pPr>
          </a:lstStyle>
          <a:p>
            <a:r>
              <a:rPr lang="en-US" dirty="0"/>
              <a:t>Click to Add Title</a:t>
            </a:r>
          </a:p>
        </p:txBody>
      </p:sp>
      <p:sp>
        <p:nvSpPr>
          <p:cNvPr id="3" name="Content Placeholder 2">
            <a:extLst>
              <a:ext uri="{FF2B5EF4-FFF2-40B4-BE49-F238E27FC236}">
                <a16:creationId xmlns:a16="http://schemas.microsoft.com/office/drawing/2014/main" id="{F0E26C4F-2D9B-2FAD-E403-F78B542D2FAE}"/>
              </a:ext>
            </a:extLst>
          </p:cNvPr>
          <p:cNvSpPr>
            <a:spLocks noGrp="1"/>
          </p:cNvSpPr>
          <p:nvPr>
            <p:ph idx="1" hasCustomPrompt="1"/>
          </p:nvPr>
        </p:nvSpPr>
        <p:spPr>
          <a:xfrm>
            <a:off x="838200" y="2347131"/>
            <a:ext cx="10515600" cy="3123320"/>
          </a:xfrm>
        </p:spPr>
        <p:txBody>
          <a:bodyPr>
            <a:normAutofit/>
          </a:bodyPr>
          <a:lstStyle>
            <a:lvl1pPr>
              <a:defRPr sz="1800">
                <a:latin typeface="Montserrat" panose="02000505000000020004" pitchFamily="2" charset="77"/>
              </a:defRPr>
            </a:lvl1pPr>
            <a:lvl2pPr>
              <a:defRPr sz="1600">
                <a:latin typeface="Montserrat" panose="02000505000000020004" pitchFamily="2" charset="77"/>
              </a:defRPr>
            </a:lvl2pPr>
            <a:lvl3pPr>
              <a:defRPr sz="1600">
                <a:latin typeface="Montserrat" panose="02000505000000020004" pitchFamily="2" charset="77"/>
              </a:defRPr>
            </a:lvl3pPr>
            <a:lvl4pPr>
              <a:defRPr sz="1600">
                <a:latin typeface="Montserrat" panose="02000505000000020004" pitchFamily="2" charset="77"/>
              </a:defRPr>
            </a:lvl4pPr>
            <a:lvl5pPr>
              <a:defRPr sz="1600">
                <a:latin typeface="Montserrat" panose="02000505000000020004" pitchFamily="2" charset="77"/>
              </a:defRPr>
            </a:lvl5pPr>
          </a:lstStyle>
          <a:p>
            <a:pPr lvl="0"/>
            <a:r>
              <a:rPr lang="en-US" dirty="0"/>
              <a:t>Click to Add Text</a:t>
            </a:r>
          </a:p>
        </p:txBody>
      </p:sp>
      <p:pic>
        <p:nvPicPr>
          <p:cNvPr id="5" name="Picture 4" descr="Graphical user interface&#10;&#10;Description automatically generated">
            <a:extLst>
              <a:ext uri="{FF2B5EF4-FFF2-40B4-BE49-F238E27FC236}">
                <a16:creationId xmlns:a16="http://schemas.microsoft.com/office/drawing/2014/main" id="{35FCA575-1CD2-8C31-D167-E8B17A76BC1F}"/>
              </a:ext>
            </a:extLst>
          </p:cNvPr>
          <p:cNvPicPr>
            <a:picLocks noChangeAspect="1"/>
          </p:cNvPicPr>
          <p:nvPr userDrawn="1"/>
        </p:nvPicPr>
        <p:blipFill>
          <a:blip r:embed="rId2"/>
          <a:stretch>
            <a:fillRect/>
          </a:stretch>
        </p:blipFill>
        <p:spPr>
          <a:xfrm>
            <a:off x="8877820" y="5602654"/>
            <a:ext cx="2829498" cy="758018"/>
          </a:xfrm>
          <a:prstGeom prst="rect">
            <a:avLst/>
          </a:prstGeom>
        </p:spPr>
      </p:pic>
    </p:spTree>
    <p:extLst>
      <p:ext uri="{BB962C8B-B14F-4D97-AF65-F5344CB8AC3E}">
        <p14:creationId xmlns:p14="http://schemas.microsoft.com/office/powerpoint/2010/main" val="4209898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D9534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F1AE01-8F65-4DCA-D47F-09ABD5A8120F}"/>
              </a:ext>
            </a:extLst>
          </p:cNvPr>
          <p:cNvSpPr/>
          <p:nvPr userDrawn="1"/>
        </p:nvSpPr>
        <p:spPr>
          <a:xfrm>
            <a:off x="334780" y="365125"/>
            <a:ext cx="11522439"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097B1B-A1A5-8784-7FC5-A3D6CE41A86F}"/>
              </a:ext>
            </a:extLst>
          </p:cNvPr>
          <p:cNvSpPr>
            <a:spLocks noGrp="1"/>
          </p:cNvSpPr>
          <p:nvPr>
            <p:ph type="title" hasCustomPrompt="1"/>
          </p:nvPr>
        </p:nvSpPr>
        <p:spPr>
          <a:xfrm>
            <a:off x="838200" y="886631"/>
            <a:ext cx="10515600" cy="1325563"/>
          </a:xfrm>
        </p:spPr>
        <p:txBody>
          <a:bodyPr/>
          <a:lstStyle>
            <a:lvl1pPr>
              <a:defRPr b="1" i="0">
                <a:solidFill>
                  <a:srgbClr val="295D66"/>
                </a:solidFill>
                <a:latin typeface="Montserrat" panose="02000505000000020004" pitchFamily="2" charset="77"/>
              </a:defRPr>
            </a:lvl1pPr>
          </a:lstStyle>
          <a:p>
            <a:r>
              <a:rPr lang="en-US" dirty="0"/>
              <a:t>Click to Add Title</a:t>
            </a:r>
          </a:p>
        </p:txBody>
      </p:sp>
      <p:sp>
        <p:nvSpPr>
          <p:cNvPr id="3" name="Content Placeholder 2">
            <a:extLst>
              <a:ext uri="{FF2B5EF4-FFF2-40B4-BE49-F238E27FC236}">
                <a16:creationId xmlns:a16="http://schemas.microsoft.com/office/drawing/2014/main" id="{F0E26C4F-2D9B-2FAD-E403-F78B542D2FAE}"/>
              </a:ext>
            </a:extLst>
          </p:cNvPr>
          <p:cNvSpPr>
            <a:spLocks noGrp="1"/>
          </p:cNvSpPr>
          <p:nvPr>
            <p:ph idx="1" hasCustomPrompt="1"/>
          </p:nvPr>
        </p:nvSpPr>
        <p:spPr>
          <a:xfrm>
            <a:off x="838200" y="2347131"/>
            <a:ext cx="10515600" cy="3123320"/>
          </a:xfrm>
        </p:spPr>
        <p:txBody>
          <a:bodyPr>
            <a:normAutofit/>
          </a:bodyPr>
          <a:lstStyle>
            <a:lvl1pPr>
              <a:defRPr sz="1800">
                <a:latin typeface="Montserrat" panose="02000505000000020004" pitchFamily="2" charset="77"/>
              </a:defRPr>
            </a:lvl1pPr>
            <a:lvl2pPr>
              <a:defRPr sz="1600">
                <a:latin typeface="Montserrat" panose="02000505000000020004" pitchFamily="2" charset="77"/>
              </a:defRPr>
            </a:lvl2pPr>
            <a:lvl3pPr>
              <a:defRPr sz="1600">
                <a:latin typeface="Montserrat" panose="02000505000000020004" pitchFamily="2" charset="77"/>
              </a:defRPr>
            </a:lvl3pPr>
            <a:lvl4pPr>
              <a:defRPr sz="1600">
                <a:latin typeface="Montserrat" panose="02000505000000020004" pitchFamily="2" charset="77"/>
              </a:defRPr>
            </a:lvl4pPr>
            <a:lvl5pPr>
              <a:defRPr sz="1600">
                <a:latin typeface="Montserrat" panose="02000505000000020004" pitchFamily="2" charset="77"/>
              </a:defRPr>
            </a:lvl5pPr>
          </a:lstStyle>
          <a:p>
            <a:pPr lvl="0"/>
            <a:r>
              <a:rPr lang="en-US" dirty="0"/>
              <a:t>Click to Add Text</a:t>
            </a:r>
          </a:p>
        </p:txBody>
      </p:sp>
      <p:pic>
        <p:nvPicPr>
          <p:cNvPr id="5" name="Picture 4" descr="Graphical user interface&#10;&#10;Description automatically generated">
            <a:extLst>
              <a:ext uri="{FF2B5EF4-FFF2-40B4-BE49-F238E27FC236}">
                <a16:creationId xmlns:a16="http://schemas.microsoft.com/office/drawing/2014/main" id="{35FCA575-1CD2-8C31-D167-E8B17A76BC1F}"/>
              </a:ext>
            </a:extLst>
          </p:cNvPr>
          <p:cNvPicPr>
            <a:picLocks noChangeAspect="1"/>
          </p:cNvPicPr>
          <p:nvPr userDrawn="1"/>
        </p:nvPicPr>
        <p:blipFill>
          <a:blip r:embed="rId2"/>
          <a:stretch>
            <a:fillRect/>
          </a:stretch>
        </p:blipFill>
        <p:spPr>
          <a:xfrm>
            <a:off x="8877820" y="5602654"/>
            <a:ext cx="2829498" cy="758018"/>
          </a:xfrm>
          <a:prstGeom prst="rect">
            <a:avLst/>
          </a:prstGeom>
        </p:spPr>
      </p:pic>
    </p:spTree>
    <p:extLst>
      <p:ext uri="{BB962C8B-B14F-4D97-AF65-F5344CB8AC3E}">
        <p14:creationId xmlns:p14="http://schemas.microsoft.com/office/powerpoint/2010/main" val="43204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A7CCC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F1AE01-8F65-4DCA-D47F-09ABD5A8120F}"/>
              </a:ext>
            </a:extLst>
          </p:cNvPr>
          <p:cNvSpPr/>
          <p:nvPr userDrawn="1"/>
        </p:nvSpPr>
        <p:spPr>
          <a:xfrm>
            <a:off x="334780" y="365125"/>
            <a:ext cx="11522439"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097B1B-A1A5-8784-7FC5-A3D6CE41A86F}"/>
              </a:ext>
            </a:extLst>
          </p:cNvPr>
          <p:cNvSpPr>
            <a:spLocks noGrp="1"/>
          </p:cNvSpPr>
          <p:nvPr>
            <p:ph type="title" hasCustomPrompt="1"/>
          </p:nvPr>
        </p:nvSpPr>
        <p:spPr>
          <a:xfrm>
            <a:off x="838200" y="886631"/>
            <a:ext cx="10515600" cy="1325563"/>
          </a:xfrm>
        </p:spPr>
        <p:txBody>
          <a:bodyPr/>
          <a:lstStyle>
            <a:lvl1pPr>
              <a:defRPr b="1" i="0">
                <a:solidFill>
                  <a:srgbClr val="295D66"/>
                </a:solidFill>
                <a:latin typeface="Montserrat" panose="02000505000000020004" pitchFamily="2" charset="77"/>
              </a:defRPr>
            </a:lvl1pPr>
          </a:lstStyle>
          <a:p>
            <a:r>
              <a:rPr lang="en-US" dirty="0"/>
              <a:t>Click to Add Title</a:t>
            </a:r>
          </a:p>
        </p:txBody>
      </p:sp>
      <p:sp>
        <p:nvSpPr>
          <p:cNvPr id="3" name="Content Placeholder 2">
            <a:extLst>
              <a:ext uri="{FF2B5EF4-FFF2-40B4-BE49-F238E27FC236}">
                <a16:creationId xmlns:a16="http://schemas.microsoft.com/office/drawing/2014/main" id="{F0E26C4F-2D9B-2FAD-E403-F78B542D2FAE}"/>
              </a:ext>
            </a:extLst>
          </p:cNvPr>
          <p:cNvSpPr>
            <a:spLocks noGrp="1"/>
          </p:cNvSpPr>
          <p:nvPr>
            <p:ph idx="1" hasCustomPrompt="1"/>
          </p:nvPr>
        </p:nvSpPr>
        <p:spPr>
          <a:xfrm>
            <a:off x="838200" y="2347131"/>
            <a:ext cx="10515600" cy="3123320"/>
          </a:xfrm>
        </p:spPr>
        <p:txBody>
          <a:bodyPr>
            <a:normAutofit/>
          </a:bodyPr>
          <a:lstStyle>
            <a:lvl1pPr>
              <a:defRPr sz="1800">
                <a:latin typeface="Montserrat" panose="02000505000000020004" pitchFamily="2" charset="77"/>
              </a:defRPr>
            </a:lvl1pPr>
            <a:lvl2pPr>
              <a:defRPr sz="1600">
                <a:latin typeface="Montserrat" panose="02000505000000020004" pitchFamily="2" charset="77"/>
              </a:defRPr>
            </a:lvl2pPr>
            <a:lvl3pPr>
              <a:defRPr sz="1600">
                <a:latin typeface="Montserrat" panose="02000505000000020004" pitchFamily="2" charset="77"/>
              </a:defRPr>
            </a:lvl3pPr>
            <a:lvl4pPr>
              <a:defRPr sz="1600">
                <a:latin typeface="Montserrat" panose="02000505000000020004" pitchFamily="2" charset="77"/>
              </a:defRPr>
            </a:lvl4pPr>
            <a:lvl5pPr>
              <a:defRPr sz="1600">
                <a:latin typeface="Montserrat" panose="02000505000000020004" pitchFamily="2" charset="77"/>
              </a:defRPr>
            </a:lvl5pPr>
          </a:lstStyle>
          <a:p>
            <a:pPr lvl="0"/>
            <a:r>
              <a:rPr lang="en-US" dirty="0"/>
              <a:t>Click to Add Text</a:t>
            </a:r>
          </a:p>
        </p:txBody>
      </p:sp>
      <p:pic>
        <p:nvPicPr>
          <p:cNvPr id="5" name="Picture 4" descr="Graphical user interface&#10;&#10;Description automatically generated">
            <a:extLst>
              <a:ext uri="{FF2B5EF4-FFF2-40B4-BE49-F238E27FC236}">
                <a16:creationId xmlns:a16="http://schemas.microsoft.com/office/drawing/2014/main" id="{35FCA575-1CD2-8C31-D167-E8B17A76BC1F}"/>
              </a:ext>
            </a:extLst>
          </p:cNvPr>
          <p:cNvPicPr>
            <a:picLocks noChangeAspect="1"/>
          </p:cNvPicPr>
          <p:nvPr userDrawn="1"/>
        </p:nvPicPr>
        <p:blipFill>
          <a:blip r:embed="rId2"/>
          <a:stretch>
            <a:fillRect/>
          </a:stretch>
        </p:blipFill>
        <p:spPr>
          <a:xfrm>
            <a:off x="8877820" y="5602654"/>
            <a:ext cx="2829498" cy="758018"/>
          </a:xfrm>
          <a:prstGeom prst="rect">
            <a:avLst/>
          </a:prstGeom>
        </p:spPr>
      </p:pic>
    </p:spTree>
    <p:extLst>
      <p:ext uri="{BB962C8B-B14F-4D97-AF65-F5344CB8AC3E}">
        <p14:creationId xmlns:p14="http://schemas.microsoft.com/office/powerpoint/2010/main" val="321195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8082D9-BBCA-05A9-7802-FD9B50E40FBB}"/>
              </a:ext>
            </a:extLst>
          </p:cNvPr>
          <p:cNvSpPr>
            <a:spLocks noGrp="1"/>
          </p:cNvSpPr>
          <p:nvPr>
            <p:ph type="pic" sz="quarter" idx="10"/>
          </p:nvPr>
        </p:nvSpPr>
        <p:spPr>
          <a:xfrm>
            <a:off x="0" y="0"/>
            <a:ext cx="12191999" cy="5002306"/>
          </a:xfrm>
        </p:spPr>
        <p:txBody>
          <a:bodyPr/>
          <a:lstStyle>
            <a:lvl1pPr marL="0" indent="0" algn="ctr">
              <a:buNone/>
              <a:defRPr b="1">
                <a:solidFill>
                  <a:srgbClr val="295D66"/>
                </a:solidFill>
                <a:latin typeface="Montserrat" panose="02000505000000020004" pitchFamily="2" charset="77"/>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0454C5F6-CE68-3EDD-F139-BB925B0E8D0E}"/>
              </a:ext>
            </a:extLst>
          </p:cNvPr>
          <p:cNvSpPr/>
          <p:nvPr userDrawn="1"/>
        </p:nvSpPr>
        <p:spPr>
          <a:xfrm>
            <a:off x="0" y="5002306"/>
            <a:ext cx="12192000" cy="1855694"/>
          </a:xfrm>
          <a:prstGeom prst="rect">
            <a:avLst/>
          </a:prstGeom>
          <a:solidFill>
            <a:srgbClr val="A7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EE00463-4FB2-7CAC-56C4-3E889CC0273F}"/>
              </a:ext>
            </a:extLst>
          </p:cNvPr>
          <p:cNvSpPr>
            <a:spLocks noGrp="1"/>
          </p:cNvSpPr>
          <p:nvPr>
            <p:ph type="title" hasCustomPrompt="1"/>
          </p:nvPr>
        </p:nvSpPr>
        <p:spPr>
          <a:xfrm>
            <a:off x="3801035" y="5267371"/>
            <a:ext cx="7978589" cy="1325563"/>
          </a:xfrm>
        </p:spPr>
        <p:txBody>
          <a:bodyPr>
            <a:normAutofit/>
          </a:bodyPr>
          <a:lstStyle>
            <a:lvl1pPr>
              <a:defRPr sz="3200" b="1" i="0">
                <a:solidFill>
                  <a:srgbClr val="295D66"/>
                </a:solidFill>
                <a:latin typeface="Montserrat" panose="02000505000000020004" pitchFamily="2" charset="77"/>
              </a:defRPr>
            </a:lvl1pPr>
          </a:lstStyle>
          <a:p>
            <a:r>
              <a:rPr lang="en-US" dirty="0"/>
              <a:t>Click to Add Text</a:t>
            </a:r>
          </a:p>
        </p:txBody>
      </p:sp>
      <p:sp>
        <p:nvSpPr>
          <p:cNvPr id="13" name="Rectangle 12">
            <a:extLst>
              <a:ext uri="{FF2B5EF4-FFF2-40B4-BE49-F238E27FC236}">
                <a16:creationId xmlns:a16="http://schemas.microsoft.com/office/drawing/2014/main" id="{2E311F98-98DB-2E6D-17E0-E761675C4D80}"/>
              </a:ext>
            </a:extLst>
          </p:cNvPr>
          <p:cNvSpPr/>
          <p:nvPr userDrawn="1"/>
        </p:nvSpPr>
        <p:spPr>
          <a:xfrm rot="5400000">
            <a:off x="4606894" y="1200304"/>
            <a:ext cx="2207245" cy="135008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85F48EA-C9DB-C6A9-1488-C92ED9960548}"/>
              </a:ext>
            </a:extLst>
          </p:cNvPr>
          <p:cNvSpPr/>
          <p:nvPr userDrawn="1"/>
        </p:nvSpPr>
        <p:spPr>
          <a:xfrm rot="5400000">
            <a:off x="-2417561" y="5133863"/>
            <a:ext cx="3947612" cy="88750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183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295D6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F1AE01-8F65-4DCA-D47F-09ABD5A8120F}"/>
              </a:ext>
            </a:extLst>
          </p:cNvPr>
          <p:cNvSpPr/>
          <p:nvPr userDrawn="1"/>
        </p:nvSpPr>
        <p:spPr>
          <a:xfrm>
            <a:off x="1" y="0"/>
            <a:ext cx="7704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097B1B-A1A5-8784-7FC5-A3D6CE41A86F}"/>
              </a:ext>
            </a:extLst>
          </p:cNvPr>
          <p:cNvSpPr>
            <a:spLocks noGrp="1"/>
          </p:cNvSpPr>
          <p:nvPr>
            <p:ph type="title" hasCustomPrompt="1"/>
          </p:nvPr>
        </p:nvSpPr>
        <p:spPr>
          <a:xfrm>
            <a:off x="823210" y="631798"/>
            <a:ext cx="6162207" cy="1325563"/>
          </a:xfrm>
        </p:spPr>
        <p:txBody>
          <a:bodyPr/>
          <a:lstStyle>
            <a:lvl1pPr>
              <a:defRPr b="1" i="0">
                <a:solidFill>
                  <a:srgbClr val="295D66"/>
                </a:solidFill>
                <a:latin typeface="Montserrat" panose="02000505000000020004" pitchFamily="2" charset="77"/>
              </a:defRPr>
            </a:lvl1pPr>
          </a:lstStyle>
          <a:p>
            <a:r>
              <a:rPr lang="en-US" dirty="0"/>
              <a:t>Click to Add Title</a:t>
            </a:r>
          </a:p>
        </p:txBody>
      </p:sp>
      <p:sp>
        <p:nvSpPr>
          <p:cNvPr id="3" name="Content Placeholder 2">
            <a:extLst>
              <a:ext uri="{FF2B5EF4-FFF2-40B4-BE49-F238E27FC236}">
                <a16:creationId xmlns:a16="http://schemas.microsoft.com/office/drawing/2014/main" id="{F0E26C4F-2D9B-2FAD-E403-F78B542D2FAE}"/>
              </a:ext>
            </a:extLst>
          </p:cNvPr>
          <p:cNvSpPr>
            <a:spLocks noGrp="1"/>
          </p:cNvSpPr>
          <p:nvPr>
            <p:ph idx="1" hasCustomPrompt="1"/>
          </p:nvPr>
        </p:nvSpPr>
        <p:spPr>
          <a:xfrm>
            <a:off x="823210" y="2224500"/>
            <a:ext cx="6162207" cy="4136171"/>
          </a:xfrm>
        </p:spPr>
        <p:txBody>
          <a:bodyPr>
            <a:normAutofit/>
          </a:bodyPr>
          <a:lstStyle>
            <a:lvl1pPr>
              <a:defRPr sz="1800">
                <a:latin typeface="Montserrat" panose="02000505000000020004" pitchFamily="2" charset="77"/>
              </a:defRPr>
            </a:lvl1pPr>
            <a:lvl2pPr>
              <a:defRPr sz="1600">
                <a:latin typeface="Montserrat" panose="02000505000000020004" pitchFamily="2" charset="77"/>
              </a:defRPr>
            </a:lvl2pPr>
            <a:lvl3pPr>
              <a:defRPr sz="1600">
                <a:latin typeface="Montserrat" panose="02000505000000020004" pitchFamily="2" charset="77"/>
              </a:defRPr>
            </a:lvl3pPr>
            <a:lvl4pPr>
              <a:defRPr sz="1600">
                <a:latin typeface="Montserrat" panose="02000505000000020004" pitchFamily="2" charset="77"/>
              </a:defRPr>
            </a:lvl4pPr>
            <a:lvl5pPr>
              <a:defRPr sz="1600">
                <a:latin typeface="Montserrat" panose="02000505000000020004" pitchFamily="2" charset="77"/>
              </a:defRPr>
            </a:lvl5pPr>
          </a:lstStyle>
          <a:p>
            <a:pPr lvl="0"/>
            <a:r>
              <a:rPr lang="en-US" dirty="0"/>
              <a:t>Click to Add Text</a:t>
            </a:r>
          </a:p>
        </p:txBody>
      </p:sp>
      <p:pic>
        <p:nvPicPr>
          <p:cNvPr id="6" name="Picture 5" descr="Graphical user interface&#10;&#10;Description automatically generated">
            <a:extLst>
              <a:ext uri="{FF2B5EF4-FFF2-40B4-BE49-F238E27FC236}">
                <a16:creationId xmlns:a16="http://schemas.microsoft.com/office/drawing/2014/main" id="{DD95A114-905D-B1DB-4FC2-863EDC3F352A}"/>
              </a:ext>
            </a:extLst>
          </p:cNvPr>
          <p:cNvPicPr>
            <a:picLocks noChangeAspect="1"/>
          </p:cNvPicPr>
          <p:nvPr userDrawn="1"/>
        </p:nvPicPr>
        <p:blipFill>
          <a:blip r:embed="rId2"/>
          <a:stretch>
            <a:fillRect/>
          </a:stretch>
        </p:blipFill>
        <p:spPr>
          <a:xfrm>
            <a:off x="8379501" y="5615655"/>
            <a:ext cx="3213908" cy="861000"/>
          </a:xfrm>
          <a:prstGeom prst="rect">
            <a:avLst/>
          </a:prstGeom>
        </p:spPr>
      </p:pic>
      <p:sp>
        <p:nvSpPr>
          <p:cNvPr id="9" name="Picture Placeholder 2">
            <a:extLst>
              <a:ext uri="{FF2B5EF4-FFF2-40B4-BE49-F238E27FC236}">
                <a16:creationId xmlns:a16="http://schemas.microsoft.com/office/drawing/2014/main" id="{427FEC90-387C-DC96-6F3E-B25DA054E733}"/>
              </a:ext>
            </a:extLst>
          </p:cNvPr>
          <p:cNvSpPr>
            <a:spLocks noGrp="1"/>
          </p:cNvSpPr>
          <p:nvPr>
            <p:ph type="pic" idx="10" hasCustomPrompt="1"/>
          </p:nvPr>
        </p:nvSpPr>
        <p:spPr>
          <a:xfrm>
            <a:off x="7356763" y="351499"/>
            <a:ext cx="3213908" cy="2797202"/>
          </a:xfrm>
          <a:prstGeom prst="hexagon">
            <a:avLst/>
          </a:prstGeom>
          <a:ln w="25400">
            <a:solidFill>
              <a:schemeClr val="bg1"/>
            </a:solidFill>
          </a:ln>
        </p:spPr>
        <p:txBody>
          <a:bodyPr anchor="t">
            <a:normAutofit/>
          </a:bodyPr>
          <a:lstStyle>
            <a:lvl1pPr marL="0" indent="0" algn="ctr">
              <a:buNone/>
              <a:defRPr sz="1600">
                <a:solidFill>
                  <a:schemeClr val="bg1"/>
                </a:solidFill>
                <a:latin typeface="Montserrat" panose="02000505000000020004"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z="2400" dirty="0"/>
              <a:t>Picture</a:t>
            </a:r>
            <a:endParaRPr lang="en-US" dirty="0"/>
          </a:p>
        </p:txBody>
      </p:sp>
      <p:sp>
        <p:nvSpPr>
          <p:cNvPr id="18" name="Oval 17">
            <a:extLst>
              <a:ext uri="{FF2B5EF4-FFF2-40B4-BE49-F238E27FC236}">
                <a16:creationId xmlns:a16="http://schemas.microsoft.com/office/drawing/2014/main" id="{2CAAD935-2941-0D8F-A4B2-925389A7720F}"/>
              </a:ext>
            </a:extLst>
          </p:cNvPr>
          <p:cNvSpPr/>
          <p:nvPr userDrawn="1"/>
        </p:nvSpPr>
        <p:spPr>
          <a:xfrm>
            <a:off x="10863711" y="-368107"/>
            <a:ext cx="999905" cy="999905"/>
          </a:xfrm>
          <a:prstGeom prst="ellipse">
            <a:avLst/>
          </a:prstGeom>
          <a:solidFill>
            <a:srgbClr val="D95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A94D85C-07DA-541C-97AB-29E019540D67}"/>
              </a:ext>
            </a:extLst>
          </p:cNvPr>
          <p:cNvSpPr/>
          <p:nvPr userDrawn="1"/>
        </p:nvSpPr>
        <p:spPr>
          <a:xfrm>
            <a:off x="7153029" y="3899519"/>
            <a:ext cx="1103831" cy="1103831"/>
          </a:xfrm>
          <a:prstGeom prst="ellipse">
            <a:avLst/>
          </a:prstGeom>
          <a:solidFill>
            <a:srgbClr val="A7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274994-C16A-06BB-368E-834FE4316A8B}"/>
              </a:ext>
            </a:extLst>
          </p:cNvPr>
          <p:cNvSpPr/>
          <p:nvPr userDrawn="1"/>
        </p:nvSpPr>
        <p:spPr>
          <a:xfrm>
            <a:off x="7153029" y="3429000"/>
            <a:ext cx="551916" cy="2186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2D51F57-4B2A-9D05-1A1C-A83BC4CCBDCD}"/>
              </a:ext>
            </a:extLst>
          </p:cNvPr>
          <p:cNvCxnSpPr>
            <a:cxnSpLocks/>
            <a:stCxn id="9" idx="0"/>
          </p:cNvCxnSpPr>
          <p:nvPr userDrawn="1"/>
        </p:nvCxnSpPr>
        <p:spPr>
          <a:xfrm>
            <a:off x="10570671" y="1750100"/>
            <a:ext cx="1798024" cy="6982"/>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055FE2A-8A71-035D-FE14-6CC3B5610E72}"/>
              </a:ext>
            </a:extLst>
          </p:cNvPr>
          <p:cNvCxnSpPr>
            <a:cxnSpLocks/>
          </p:cNvCxnSpPr>
          <p:nvPr userDrawn="1"/>
        </p:nvCxnSpPr>
        <p:spPr>
          <a:xfrm>
            <a:off x="7660810" y="4393125"/>
            <a:ext cx="1798024" cy="6982"/>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5" name="Picture Placeholder 2">
            <a:extLst>
              <a:ext uri="{FF2B5EF4-FFF2-40B4-BE49-F238E27FC236}">
                <a16:creationId xmlns:a16="http://schemas.microsoft.com/office/drawing/2014/main" id="{0CB68564-69F6-69ED-7BA9-E8458BF5B9DB}"/>
              </a:ext>
            </a:extLst>
          </p:cNvPr>
          <p:cNvSpPr>
            <a:spLocks noGrp="1"/>
          </p:cNvSpPr>
          <p:nvPr>
            <p:ph type="pic" idx="12" hasCustomPrompt="1"/>
          </p:nvPr>
        </p:nvSpPr>
        <p:spPr>
          <a:xfrm>
            <a:off x="9508022" y="3307441"/>
            <a:ext cx="2444307" cy="2113616"/>
          </a:xfrm>
          <a:prstGeom prst="hexagon">
            <a:avLst/>
          </a:prstGeom>
          <a:ln w="25400">
            <a:solidFill>
              <a:schemeClr val="bg1"/>
            </a:solidFill>
          </a:ln>
        </p:spPr>
        <p:txBody>
          <a:bodyPr anchor="t">
            <a:normAutofit/>
          </a:bodyPr>
          <a:lstStyle>
            <a:lvl1pPr marL="0" indent="0" algn="ctr">
              <a:buNone/>
              <a:defRPr sz="1600">
                <a:solidFill>
                  <a:schemeClr val="bg1"/>
                </a:solidFill>
                <a:latin typeface="Montserrat" panose="02000505000000020004"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z="2400" dirty="0"/>
              <a:t>Picture</a:t>
            </a:r>
            <a:endParaRPr lang="en-US" dirty="0"/>
          </a:p>
        </p:txBody>
      </p:sp>
      <p:sp>
        <p:nvSpPr>
          <p:cNvPr id="27" name="Rectangle 26">
            <a:extLst>
              <a:ext uri="{FF2B5EF4-FFF2-40B4-BE49-F238E27FC236}">
                <a16:creationId xmlns:a16="http://schemas.microsoft.com/office/drawing/2014/main" id="{9F9A4CBE-CFB6-A792-366F-5A4EC04910DB}"/>
              </a:ext>
            </a:extLst>
          </p:cNvPr>
          <p:cNvSpPr/>
          <p:nvPr userDrawn="1"/>
        </p:nvSpPr>
        <p:spPr>
          <a:xfrm rot="5400000">
            <a:off x="11051686" y="-1373114"/>
            <a:ext cx="551916" cy="218665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35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295D66"/>
        </a:solidFill>
        <a:effectLst/>
      </p:bgPr>
    </p:bg>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7F63B5AC-F2D9-628A-618B-79252E49266D}"/>
              </a:ext>
            </a:extLst>
          </p:cNvPr>
          <p:cNvSpPr/>
          <p:nvPr userDrawn="1"/>
        </p:nvSpPr>
        <p:spPr>
          <a:xfrm>
            <a:off x="3267456" y="818371"/>
            <a:ext cx="5657088" cy="4876800"/>
          </a:xfrm>
          <a:prstGeom prst="hexagon">
            <a:avLst/>
          </a:prstGeom>
          <a:solidFill>
            <a:srgbClr val="A7CC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0780B3F-EA8B-F2C9-5B6B-4ED3639702D8}"/>
              </a:ext>
            </a:extLst>
          </p:cNvPr>
          <p:cNvSpPr>
            <a:spLocks noGrp="1"/>
          </p:cNvSpPr>
          <p:nvPr>
            <p:ph type="ctrTitle" hasCustomPrompt="1"/>
          </p:nvPr>
        </p:nvSpPr>
        <p:spPr>
          <a:xfrm>
            <a:off x="3585882" y="1927868"/>
            <a:ext cx="5020235" cy="2387600"/>
          </a:xfrm>
        </p:spPr>
        <p:txBody>
          <a:bodyPr anchor="b"/>
          <a:lstStyle>
            <a:lvl1pPr algn="ctr">
              <a:defRPr sz="6000" b="1" i="0">
                <a:solidFill>
                  <a:srgbClr val="295D66"/>
                </a:solidFill>
                <a:latin typeface="Montserrat" panose="02000505000000020004" pitchFamily="2" charset="77"/>
              </a:defRPr>
            </a:lvl1pPr>
          </a:lstStyle>
          <a:p>
            <a:r>
              <a:rPr lang="en-US" dirty="0"/>
              <a:t>Click to Add Title</a:t>
            </a:r>
          </a:p>
        </p:txBody>
      </p:sp>
      <p:sp>
        <p:nvSpPr>
          <p:cNvPr id="8" name="Hexagon 7">
            <a:extLst>
              <a:ext uri="{FF2B5EF4-FFF2-40B4-BE49-F238E27FC236}">
                <a16:creationId xmlns:a16="http://schemas.microsoft.com/office/drawing/2014/main" id="{0A276B68-1307-05B6-C325-4B29DC115C5B}"/>
              </a:ext>
            </a:extLst>
          </p:cNvPr>
          <p:cNvSpPr/>
          <p:nvPr userDrawn="1"/>
        </p:nvSpPr>
        <p:spPr>
          <a:xfrm>
            <a:off x="3054187" y="565287"/>
            <a:ext cx="6178260" cy="5326087"/>
          </a:xfrm>
          <a:prstGeom prst="hexagon">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6779D13-27C3-ED38-70D1-8E572C18967A}"/>
              </a:ext>
            </a:extLst>
          </p:cNvPr>
          <p:cNvSpPr/>
          <p:nvPr userDrawn="1"/>
        </p:nvSpPr>
        <p:spPr>
          <a:xfrm>
            <a:off x="4252210" y="5726914"/>
            <a:ext cx="367706" cy="367706"/>
          </a:xfrm>
          <a:prstGeom prst="ellipse">
            <a:avLst/>
          </a:prstGeom>
          <a:solidFill>
            <a:srgbClr val="D95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0A9634C-7AFE-8F44-C744-3971BC53C125}"/>
              </a:ext>
            </a:extLst>
          </p:cNvPr>
          <p:cNvSpPr/>
          <p:nvPr userDrawn="1"/>
        </p:nvSpPr>
        <p:spPr>
          <a:xfrm>
            <a:off x="7679149" y="5740894"/>
            <a:ext cx="367706" cy="367706"/>
          </a:xfrm>
          <a:prstGeom prst="ellipse">
            <a:avLst/>
          </a:prstGeom>
          <a:solidFill>
            <a:srgbClr val="D95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20AF0F9-B0CD-C525-08D7-9870FF5BE66A}"/>
              </a:ext>
            </a:extLst>
          </p:cNvPr>
          <p:cNvSpPr/>
          <p:nvPr userDrawn="1"/>
        </p:nvSpPr>
        <p:spPr>
          <a:xfrm>
            <a:off x="4262386" y="396335"/>
            <a:ext cx="367706" cy="367706"/>
          </a:xfrm>
          <a:prstGeom prst="ellipse">
            <a:avLst/>
          </a:prstGeom>
          <a:solidFill>
            <a:srgbClr val="D95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0FE2DC9-117C-3CDE-54BC-060280738B40}"/>
              </a:ext>
            </a:extLst>
          </p:cNvPr>
          <p:cNvSpPr/>
          <p:nvPr userDrawn="1"/>
        </p:nvSpPr>
        <p:spPr>
          <a:xfrm>
            <a:off x="7689325" y="425813"/>
            <a:ext cx="367706" cy="367706"/>
          </a:xfrm>
          <a:prstGeom prst="ellipse">
            <a:avLst/>
          </a:prstGeom>
          <a:solidFill>
            <a:srgbClr val="D95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DA5C4E3C-DD7C-CFFF-93CE-36226562522D}"/>
              </a:ext>
            </a:extLst>
          </p:cNvPr>
          <p:cNvCxnSpPr>
            <a:cxnSpLocks/>
          </p:cNvCxnSpPr>
          <p:nvPr userDrawn="1"/>
        </p:nvCxnSpPr>
        <p:spPr>
          <a:xfrm>
            <a:off x="9232447" y="3243600"/>
            <a:ext cx="2959553" cy="0"/>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C36C477-B115-7792-51F1-D9147CFB3A7B}"/>
              </a:ext>
            </a:extLst>
          </p:cNvPr>
          <p:cNvCxnSpPr>
            <a:cxnSpLocks/>
          </p:cNvCxnSpPr>
          <p:nvPr userDrawn="1"/>
        </p:nvCxnSpPr>
        <p:spPr>
          <a:xfrm>
            <a:off x="0" y="3322622"/>
            <a:ext cx="3054187" cy="0"/>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B58A2B0-085C-75E4-379E-EDBE712CD8A3}"/>
              </a:ext>
            </a:extLst>
          </p:cNvPr>
          <p:cNvSpPr/>
          <p:nvPr userDrawn="1"/>
        </p:nvSpPr>
        <p:spPr>
          <a:xfrm>
            <a:off x="9044574" y="3044477"/>
            <a:ext cx="367706" cy="367706"/>
          </a:xfrm>
          <a:prstGeom prst="ellipse">
            <a:avLst/>
          </a:prstGeom>
          <a:solidFill>
            <a:srgbClr val="D95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397A13-C1B9-FD98-4977-C391045BF43F}"/>
              </a:ext>
            </a:extLst>
          </p:cNvPr>
          <p:cNvSpPr/>
          <p:nvPr userDrawn="1"/>
        </p:nvSpPr>
        <p:spPr>
          <a:xfrm>
            <a:off x="2839735" y="3126630"/>
            <a:ext cx="367706" cy="367706"/>
          </a:xfrm>
          <a:prstGeom prst="ellipse">
            <a:avLst/>
          </a:prstGeom>
          <a:solidFill>
            <a:srgbClr val="D95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Text&#10;&#10;Description automatically generated with medium confidence">
            <a:extLst>
              <a:ext uri="{FF2B5EF4-FFF2-40B4-BE49-F238E27FC236}">
                <a16:creationId xmlns:a16="http://schemas.microsoft.com/office/drawing/2014/main" id="{0FDFA411-1F92-ADF1-D6A6-F6784B50F5BB}"/>
              </a:ext>
            </a:extLst>
          </p:cNvPr>
          <p:cNvPicPr>
            <a:picLocks noChangeAspect="1"/>
          </p:cNvPicPr>
          <p:nvPr userDrawn="1"/>
        </p:nvPicPr>
        <p:blipFill>
          <a:blip r:embed="rId2"/>
          <a:stretch>
            <a:fillRect/>
          </a:stretch>
        </p:blipFill>
        <p:spPr>
          <a:xfrm>
            <a:off x="9292462" y="4718488"/>
            <a:ext cx="2832380" cy="1953366"/>
          </a:xfrm>
          <a:prstGeom prst="rect">
            <a:avLst/>
          </a:prstGeom>
        </p:spPr>
      </p:pic>
    </p:spTree>
    <p:extLst>
      <p:ext uri="{BB962C8B-B14F-4D97-AF65-F5344CB8AC3E}">
        <p14:creationId xmlns:p14="http://schemas.microsoft.com/office/powerpoint/2010/main" val="1571862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DEDFB6-3B32-016E-E275-4A91579E24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78453D-F7B0-769C-5218-EBE825637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784E9B-43D5-F4D3-4A67-6FD1F52B75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EE0E7-8FCE-3340-85CB-BCCCBC2E959E}" type="datetimeFigureOut">
              <a:rPr lang="en-US" smtClean="0"/>
              <a:t>8/2/2023</a:t>
            </a:fld>
            <a:endParaRPr lang="en-US"/>
          </a:p>
        </p:txBody>
      </p:sp>
      <p:sp>
        <p:nvSpPr>
          <p:cNvPr id="5" name="Footer Placeholder 4">
            <a:extLst>
              <a:ext uri="{FF2B5EF4-FFF2-40B4-BE49-F238E27FC236}">
                <a16:creationId xmlns:a16="http://schemas.microsoft.com/office/drawing/2014/main" id="{E7B05E05-C632-E7F3-9F74-DC7EE1A63E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CD2167-FA9D-5C04-147D-3568EF5FF6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C6232-C1D4-404E-9E2D-7BD8F4778A2F}" type="slidenum">
              <a:rPr lang="en-US" smtClean="0"/>
              <a:t>‹#›</a:t>
            </a:fld>
            <a:endParaRPr lang="en-US"/>
          </a:p>
        </p:txBody>
      </p:sp>
    </p:spTree>
    <p:extLst>
      <p:ext uri="{BB962C8B-B14F-4D97-AF65-F5344CB8AC3E}">
        <p14:creationId xmlns:p14="http://schemas.microsoft.com/office/powerpoint/2010/main" val="1610422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4" r:id="rId4"/>
    <p:sldLayoutId id="2147483662" r:id="rId5"/>
    <p:sldLayoutId id="2147483663" r:id="rId6"/>
    <p:sldLayoutId id="2147483665" r:id="rId7"/>
    <p:sldLayoutId id="2147483661" r:id="rId8"/>
    <p:sldLayoutId id="2147483666"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85B0-48BF-AA98-62FE-28B534D4D362}"/>
              </a:ext>
            </a:extLst>
          </p:cNvPr>
          <p:cNvSpPr>
            <a:spLocks noGrp="1"/>
          </p:cNvSpPr>
          <p:nvPr>
            <p:ph type="ctrTitle"/>
          </p:nvPr>
        </p:nvSpPr>
        <p:spPr/>
        <p:txBody>
          <a:bodyPr/>
          <a:lstStyle/>
          <a:p>
            <a:r>
              <a:rPr lang="en-US" dirty="0"/>
              <a:t>Wrangling in the Travel Process</a:t>
            </a:r>
          </a:p>
        </p:txBody>
      </p:sp>
      <p:sp>
        <p:nvSpPr>
          <p:cNvPr id="3" name="Subtitle 2">
            <a:extLst>
              <a:ext uri="{FF2B5EF4-FFF2-40B4-BE49-F238E27FC236}">
                <a16:creationId xmlns:a16="http://schemas.microsoft.com/office/drawing/2014/main" id="{01320E93-29EA-7A22-0FB9-CCE5114132EB}"/>
              </a:ext>
            </a:extLst>
          </p:cNvPr>
          <p:cNvSpPr>
            <a:spLocks noGrp="1"/>
          </p:cNvSpPr>
          <p:nvPr>
            <p:ph type="subTitle" idx="1"/>
          </p:nvPr>
        </p:nvSpPr>
        <p:spPr/>
        <p:txBody>
          <a:bodyPr/>
          <a:lstStyle/>
          <a:p>
            <a:r>
              <a:rPr lang="en-US" dirty="0"/>
              <a:t>August 8, 2023</a:t>
            </a:r>
          </a:p>
        </p:txBody>
      </p:sp>
    </p:spTree>
    <p:extLst>
      <p:ext uri="{BB962C8B-B14F-4D97-AF65-F5344CB8AC3E}">
        <p14:creationId xmlns:p14="http://schemas.microsoft.com/office/powerpoint/2010/main" val="290129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B084-9921-4D53-90AF-F72E3667A6A5}"/>
              </a:ext>
            </a:extLst>
          </p:cNvPr>
          <p:cNvSpPr>
            <a:spLocks noGrp="1"/>
          </p:cNvSpPr>
          <p:nvPr>
            <p:ph type="title"/>
          </p:nvPr>
        </p:nvSpPr>
        <p:spPr/>
        <p:txBody>
          <a:bodyPr/>
          <a:lstStyle/>
          <a:p>
            <a:r>
              <a:rPr lang="en-US" dirty="0"/>
              <a:t>Meal per Diem Rate</a:t>
            </a:r>
          </a:p>
        </p:txBody>
      </p:sp>
      <p:sp>
        <p:nvSpPr>
          <p:cNvPr id="12" name="Content Placeholder 11">
            <a:extLst>
              <a:ext uri="{FF2B5EF4-FFF2-40B4-BE49-F238E27FC236}">
                <a16:creationId xmlns:a16="http://schemas.microsoft.com/office/drawing/2014/main" id="{C8B861E7-3C0D-4EFD-B059-9C788A1FF31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0AA9D90-D61D-4E99-A764-61E8CC4F4165}"/>
              </a:ext>
            </a:extLst>
          </p:cNvPr>
          <p:cNvPicPr>
            <a:picLocks noChangeAspect="1"/>
          </p:cNvPicPr>
          <p:nvPr/>
        </p:nvPicPr>
        <p:blipFill>
          <a:blip r:embed="rId2"/>
          <a:stretch>
            <a:fillRect/>
          </a:stretch>
        </p:blipFill>
        <p:spPr>
          <a:xfrm>
            <a:off x="1005575" y="1985761"/>
            <a:ext cx="7954485" cy="2886478"/>
          </a:xfrm>
          <a:prstGeom prst="rect">
            <a:avLst/>
          </a:prstGeom>
        </p:spPr>
      </p:pic>
      <p:pic>
        <p:nvPicPr>
          <p:cNvPr id="5" name="Picture 4">
            <a:extLst>
              <a:ext uri="{FF2B5EF4-FFF2-40B4-BE49-F238E27FC236}">
                <a16:creationId xmlns:a16="http://schemas.microsoft.com/office/drawing/2014/main" id="{25E8D6AE-AB6B-4B5F-AAAA-256E77AD2DF0}"/>
              </a:ext>
            </a:extLst>
          </p:cNvPr>
          <p:cNvPicPr>
            <a:picLocks noChangeAspect="1"/>
          </p:cNvPicPr>
          <p:nvPr/>
        </p:nvPicPr>
        <p:blipFill>
          <a:blip r:embed="rId3"/>
          <a:stretch>
            <a:fillRect/>
          </a:stretch>
        </p:blipFill>
        <p:spPr>
          <a:xfrm>
            <a:off x="6878557" y="5225686"/>
            <a:ext cx="4163006" cy="276264"/>
          </a:xfrm>
          <a:prstGeom prst="rect">
            <a:avLst/>
          </a:prstGeom>
        </p:spPr>
      </p:pic>
      <p:cxnSp>
        <p:nvCxnSpPr>
          <p:cNvPr id="6" name="Straight Arrow Connector 5">
            <a:extLst>
              <a:ext uri="{FF2B5EF4-FFF2-40B4-BE49-F238E27FC236}">
                <a16:creationId xmlns:a16="http://schemas.microsoft.com/office/drawing/2014/main" id="{D37F7123-E46C-4265-AF88-D199DD57B55D}"/>
              </a:ext>
            </a:extLst>
          </p:cNvPr>
          <p:cNvCxnSpPr>
            <a:cxnSpLocks/>
          </p:cNvCxnSpPr>
          <p:nvPr/>
        </p:nvCxnSpPr>
        <p:spPr>
          <a:xfrm>
            <a:off x="4625009" y="2212194"/>
            <a:ext cx="3896934" cy="30134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181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F7CEF-E2D9-4E64-A635-B3BB5F3B29B6}"/>
              </a:ext>
            </a:extLst>
          </p:cNvPr>
          <p:cNvSpPr>
            <a:spLocks noGrp="1"/>
          </p:cNvSpPr>
          <p:nvPr>
            <p:ph type="title"/>
          </p:nvPr>
        </p:nvSpPr>
        <p:spPr/>
        <p:txBody>
          <a:bodyPr/>
          <a:lstStyle/>
          <a:p>
            <a:r>
              <a:rPr lang="en-US" dirty="0"/>
              <a:t>Meal per Diem Rate</a:t>
            </a:r>
          </a:p>
        </p:txBody>
      </p:sp>
      <p:pic>
        <p:nvPicPr>
          <p:cNvPr id="4" name="Picture 3">
            <a:extLst>
              <a:ext uri="{FF2B5EF4-FFF2-40B4-BE49-F238E27FC236}">
                <a16:creationId xmlns:a16="http://schemas.microsoft.com/office/drawing/2014/main" id="{27987230-3382-4F22-BBAC-C7820A8517D3}"/>
              </a:ext>
            </a:extLst>
          </p:cNvPr>
          <p:cNvPicPr>
            <a:picLocks noChangeAspect="1"/>
          </p:cNvPicPr>
          <p:nvPr/>
        </p:nvPicPr>
        <p:blipFill>
          <a:blip r:embed="rId2"/>
          <a:stretch>
            <a:fillRect/>
          </a:stretch>
        </p:blipFill>
        <p:spPr>
          <a:xfrm>
            <a:off x="2215777" y="2972878"/>
            <a:ext cx="9297698" cy="2343477"/>
          </a:xfrm>
          <a:prstGeom prst="rect">
            <a:avLst/>
          </a:prstGeom>
        </p:spPr>
      </p:pic>
      <p:sp>
        <p:nvSpPr>
          <p:cNvPr id="5" name="TextBox 4">
            <a:extLst>
              <a:ext uri="{FF2B5EF4-FFF2-40B4-BE49-F238E27FC236}">
                <a16:creationId xmlns:a16="http://schemas.microsoft.com/office/drawing/2014/main" id="{2583759C-25F3-46EA-8793-6ED9C0F74771}"/>
              </a:ext>
            </a:extLst>
          </p:cNvPr>
          <p:cNvSpPr txBox="1"/>
          <p:nvPr/>
        </p:nvSpPr>
        <p:spPr>
          <a:xfrm>
            <a:off x="2215777" y="2407870"/>
            <a:ext cx="6422977" cy="369332"/>
          </a:xfrm>
          <a:prstGeom prst="rect">
            <a:avLst/>
          </a:prstGeom>
          <a:noFill/>
        </p:spPr>
        <p:txBody>
          <a:bodyPr wrap="none" rtlCol="0">
            <a:spAutoFit/>
          </a:bodyPr>
          <a:lstStyle/>
          <a:p>
            <a:r>
              <a:rPr lang="en-US" dirty="0"/>
              <a:t>If the City/County isn’t listed, please use the Standard CONUS Rate</a:t>
            </a:r>
          </a:p>
        </p:txBody>
      </p:sp>
      <p:sp>
        <p:nvSpPr>
          <p:cNvPr id="6" name="TextBox 5">
            <a:extLst>
              <a:ext uri="{FF2B5EF4-FFF2-40B4-BE49-F238E27FC236}">
                <a16:creationId xmlns:a16="http://schemas.microsoft.com/office/drawing/2014/main" id="{7DDD70CA-3D57-4903-91D6-A96EB9FEDB88}"/>
              </a:ext>
            </a:extLst>
          </p:cNvPr>
          <p:cNvSpPr txBox="1"/>
          <p:nvPr/>
        </p:nvSpPr>
        <p:spPr>
          <a:xfrm>
            <a:off x="678525" y="4116026"/>
            <a:ext cx="1431234" cy="1200329"/>
          </a:xfrm>
          <a:prstGeom prst="rect">
            <a:avLst/>
          </a:prstGeom>
          <a:noFill/>
        </p:spPr>
        <p:txBody>
          <a:bodyPr wrap="square" rtlCol="0">
            <a:spAutoFit/>
          </a:bodyPr>
          <a:lstStyle/>
          <a:p>
            <a:r>
              <a:rPr lang="en-US" dirty="0"/>
              <a:t>Find the  State then the City (or County)</a:t>
            </a:r>
          </a:p>
        </p:txBody>
      </p:sp>
      <p:sp>
        <p:nvSpPr>
          <p:cNvPr id="7" name="TextBox 6">
            <a:extLst>
              <a:ext uri="{FF2B5EF4-FFF2-40B4-BE49-F238E27FC236}">
                <a16:creationId xmlns:a16="http://schemas.microsoft.com/office/drawing/2014/main" id="{B68578FF-BF3E-4A75-B09E-807610227BAC}"/>
              </a:ext>
            </a:extLst>
          </p:cNvPr>
          <p:cNvSpPr txBox="1"/>
          <p:nvPr/>
        </p:nvSpPr>
        <p:spPr>
          <a:xfrm>
            <a:off x="9555695" y="2027528"/>
            <a:ext cx="1957780" cy="369332"/>
          </a:xfrm>
          <a:prstGeom prst="rect">
            <a:avLst/>
          </a:prstGeom>
          <a:noFill/>
        </p:spPr>
        <p:txBody>
          <a:bodyPr wrap="none" rtlCol="0">
            <a:spAutoFit/>
          </a:bodyPr>
          <a:lstStyle/>
          <a:p>
            <a:r>
              <a:rPr lang="en-US" dirty="0"/>
              <a:t>Use the M&amp;IE Rate</a:t>
            </a:r>
          </a:p>
        </p:txBody>
      </p:sp>
      <p:cxnSp>
        <p:nvCxnSpPr>
          <p:cNvPr id="8" name="Straight Arrow Connector 7">
            <a:extLst>
              <a:ext uri="{FF2B5EF4-FFF2-40B4-BE49-F238E27FC236}">
                <a16:creationId xmlns:a16="http://schemas.microsoft.com/office/drawing/2014/main" id="{DC6ABA83-F8FB-471C-946A-1D833239EF55}"/>
              </a:ext>
            </a:extLst>
          </p:cNvPr>
          <p:cNvCxnSpPr>
            <a:cxnSpLocks/>
          </p:cNvCxnSpPr>
          <p:nvPr/>
        </p:nvCxnSpPr>
        <p:spPr>
          <a:xfrm>
            <a:off x="10986280" y="2349862"/>
            <a:ext cx="0" cy="6230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A3641F0-0B5B-4015-A7AB-F85D8C965C00}"/>
              </a:ext>
            </a:extLst>
          </p:cNvPr>
          <p:cNvSpPr/>
          <p:nvPr/>
        </p:nvSpPr>
        <p:spPr>
          <a:xfrm flipH="1">
            <a:off x="2172711" y="5075580"/>
            <a:ext cx="358458" cy="25179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C303857-BF48-46A7-8E29-18CD72363BC0}"/>
              </a:ext>
            </a:extLst>
          </p:cNvPr>
          <p:cNvSpPr/>
          <p:nvPr/>
        </p:nvSpPr>
        <p:spPr>
          <a:xfrm flipH="1">
            <a:off x="2735925" y="4996068"/>
            <a:ext cx="974680" cy="40419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BDC5936-717F-4C9A-8A0D-2A65297DD5AD}"/>
              </a:ext>
            </a:extLst>
          </p:cNvPr>
          <p:cNvSpPr/>
          <p:nvPr/>
        </p:nvSpPr>
        <p:spPr>
          <a:xfrm flipH="1">
            <a:off x="11039286" y="5035823"/>
            <a:ext cx="527195" cy="32252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322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B61A-5D8F-4CA6-BCC3-9BDCA9D2236B}"/>
              </a:ext>
            </a:extLst>
          </p:cNvPr>
          <p:cNvSpPr>
            <a:spLocks noGrp="1"/>
          </p:cNvSpPr>
          <p:nvPr>
            <p:ph type="title"/>
          </p:nvPr>
        </p:nvSpPr>
        <p:spPr/>
        <p:txBody>
          <a:bodyPr/>
          <a:lstStyle/>
          <a:p>
            <a:r>
              <a:rPr lang="en-US" dirty="0"/>
              <a:t>Meal per Diem Rate</a:t>
            </a:r>
          </a:p>
        </p:txBody>
      </p:sp>
      <p:sp>
        <p:nvSpPr>
          <p:cNvPr id="3" name="Content Placeholder 2">
            <a:extLst>
              <a:ext uri="{FF2B5EF4-FFF2-40B4-BE49-F238E27FC236}">
                <a16:creationId xmlns:a16="http://schemas.microsoft.com/office/drawing/2014/main" id="{46A17DBB-625D-46CE-ADE4-0D7429C54BFF}"/>
              </a:ext>
            </a:extLst>
          </p:cNvPr>
          <p:cNvSpPr>
            <a:spLocks noGrp="1"/>
          </p:cNvSpPr>
          <p:nvPr>
            <p:ph idx="1"/>
          </p:nvPr>
        </p:nvSpPr>
        <p:spPr/>
        <p:txBody>
          <a:bodyPr>
            <a:normAutofit/>
          </a:bodyPr>
          <a:lstStyle/>
          <a:p>
            <a:r>
              <a:rPr lang="en-US" dirty="0"/>
              <a:t>Go to the GSA Rates tab</a:t>
            </a:r>
          </a:p>
          <a:p>
            <a:r>
              <a:rPr lang="en-US" dirty="0"/>
              <a:t>Find the destination State and City (or county)</a:t>
            </a:r>
          </a:p>
          <a:p>
            <a:pPr lvl="1"/>
            <a:r>
              <a:rPr lang="en-US" dirty="0"/>
              <a:t>If the city or county isn’t listed, please use the standard CONUS rate</a:t>
            </a:r>
          </a:p>
          <a:p>
            <a:r>
              <a:rPr lang="en-US" dirty="0"/>
              <a:t>Enter the M&amp;IE Rate into the Meal per Diem Rate Box</a:t>
            </a:r>
          </a:p>
          <a:p>
            <a:r>
              <a:rPr lang="en-US" dirty="0"/>
              <a:t>Enter the dates of travel (day by day) under Date</a:t>
            </a:r>
          </a:p>
          <a:p>
            <a:r>
              <a:rPr lang="en-US" dirty="0"/>
              <a:t>Place an X next to an meals that are provided by the conference/class/hotel</a:t>
            </a:r>
          </a:p>
          <a:p>
            <a:pPr lvl="1"/>
            <a:r>
              <a:rPr lang="en-US" dirty="0"/>
              <a:t>Continental breakfast is considered a meal</a:t>
            </a:r>
          </a:p>
          <a:p>
            <a:r>
              <a:rPr lang="en-US" dirty="0"/>
              <a:t>Fill in the budget code – you can copy and paste</a:t>
            </a:r>
          </a:p>
        </p:txBody>
      </p:sp>
    </p:spTree>
    <p:extLst>
      <p:ext uri="{BB962C8B-B14F-4D97-AF65-F5344CB8AC3E}">
        <p14:creationId xmlns:p14="http://schemas.microsoft.com/office/powerpoint/2010/main" val="3675166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01016F-E848-43EA-8A41-32D75C51829D}"/>
              </a:ext>
            </a:extLst>
          </p:cNvPr>
          <p:cNvSpPr>
            <a:spLocks noGrp="1"/>
          </p:cNvSpPr>
          <p:nvPr>
            <p:ph type="title"/>
          </p:nvPr>
        </p:nvSpPr>
        <p:spPr/>
        <p:txBody>
          <a:bodyPr/>
          <a:lstStyle/>
          <a:p>
            <a:r>
              <a:rPr lang="en-US" dirty="0"/>
              <a:t>Parking, Taxi, Tolls</a:t>
            </a:r>
          </a:p>
        </p:txBody>
      </p:sp>
      <p:sp>
        <p:nvSpPr>
          <p:cNvPr id="8" name="Content Placeholder 7">
            <a:extLst>
              <a:ext uri="{FF2B5EF4-FFF2-40B4-BE49-F238E27FC236}">
                <a16:creationId xmlns:a16="http://schemas.microsoft.com/office/drawing/2014/main" id="{0AB7234E-7EDF-4DCA-A161-F3F2B959390C}"/>
              </a:ext>
            </a:extLst>
          </p:cNvPr>
          <p:cNvSpPr>
            <a:spLocks noGrp="1"/>
          </p:cNvSpPr>
          <p:nvPr>
            <p:ph idx="1"/>
          </p:nvPr>
        </p:nvSpPr>
        <p:spPr/>
        <p:txBody>
          <a:bodyPr/>
          <a:lstStyle/>
          <a:p>
            <a:r>
              <a:rPr lang="en-US" dirty="0"/>
              <a:t>Taxi includes Uber/Lyft</a:t>
            </a:r>
          </a:p>
          <a:p>
            <a:r>
              <a:rPr lang="en-US" dirty="0"/>
              <a:t>Automatically calculated at 45% of meals</a:t>
            </a:r>
          </a:p>
          <a:p>
            <a:r>
              <a:rPr lang="en-US" dirty="0"/>
              <a:t>Can be removed by typing Yes in the Remove? Box</a:t>
            </a:r>
          </a:p>
          <a:p>
            <a:r>
              <a:rPr lang="en-US" dirty="0"/>
              <a:t>Fill in the budget code – you can copy and paste</a:t>
            </a:r>
          </a:p>
        </p:txBody>
      </p:sp>
      <p:pic>
        <p:nvPicPr>
          <p:cNvPr id="9" name="Picture 8">
            <a:extLst>
              <a:ext uri="{FF2B5EF4-FFF2-40B4-BE49-F238E27FC236}">
                <a16:creationId xmlns:a16="http://schemas.microsoft.com/office/drawing/2014/main" id="{D04F5471-8F9A-4760-803D-AE4C1D11AF0A}"/>
              </a:ext>
            </a:extLst>
          </p:cNvPr>
          <p:cNvPicPr>
            <a:picLocks noChangeAspect="1"/>
          </p:cNvPicPr>
          <p:nvPr/>
        </p:nvPicPr>
        <p:blipFill>
          <a:blip r:embed="rId2"/>
          <a:stretch>
            <a:fillRect/>
          </a:stretch>
        </p:blipFill>
        <p:spPr>
          <a:xfrm>
            <a:off x="2554428" y="4240476"/>
            <a:ext cx="7878274" cy="476316"/>
          </a:xfrm>
          <a:prstGeom prst="rect">
            <a:avLst/>
          </a:prstGeom>
        </p:spPr>
      </p:pic>
    </p:spTree>
    <p:extLst>
      <p:ext uri="{BB962C8B-B14F-4D97-AF65-F5344CB8AC3E}">
        <p14:creationId xmlns:p14="http://schemas.microsoft.com/office/powerpoint/2010/main" val="51793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B1E44-92F0-48ED-AD60-E3E124E87E34}"/>
              </a:ext>
            </a:extLst>
          </p:cNvPr>
          <p:cNvSpPr>
            <a:spLocks noGrp="1"/>
          </p:cNvSpPr>
          <p:nvPr>
            <p:ph type="title"/>
          </p:nvPr>
        </p:nvSpPr>
        <p:spPr/>
        <p:txBody>
          <a:bodyPr/>
          <a:lstStyle/>
          <a:p>
            <a:r>
              <a:rPr lang="en-US" dirty="0"/>
              <a:t>Hotel</a:t>
            </a:r>
          </a:p>
        </p:txBody>
      </p:sp>
      <p:pic>
        <p:nvPicPr>
          <p:cNvPr id="5" name="Picture 4">
            <a:extLst>
              <a:ext uri="{FF2B5EF4-FFF2-40B4-BE49-F238E27FC236}">
                <a16:creationId xmlns:a16="http://schemas.microsoft.com/office/drawing/2014/main" id="{9F9B3B04-2449-45A8-A0F0-E70394E64896}"/>
              </a:ext>
            </a:extLst>
          </p:cNvPr>
          <p:cNvPicPr>
            <a:picLocks noChangeAspect="1"/>
          </p:cNvPicPr>
          <p:nvPr/>
        </p:nvPicPr>
        <p:blipFill>
          <a:blip r:embed="rId2"/>
          <a:stretch>
            <a:fillRect/>
          </a:stretch>
        </p:blipFill>
        <p:spPr>
          <a:xfrm>
            <a:off x="7190794" y="3440508"/>
            <a:ext cx="4163006" cy="276264"/>
          </a:xfrm>
          <a:prstGeom prst="rect">
            <a:avLst/>
          </a:prstGeom>
        </p:spPr>
      </p:pic>
      <p:pic>
        <p:nvPicPr>
          <p:cNvPr id="6" name="Picture 5">
            <a:extLst>
              <a:ext uri="{FF2B5EF4-FFF2-40B4-BE49-F238E27FC236}">
                <a16:creationId xmlns:a16="http://schemas.microsoft.com/office/drawing/2014/main" id="{04234C10-3A6F-415E-A68B-1D01390C8D63}"/>
              </a:ext>
            </a:extLst>
          </p:cNvPr>
          <p:cNvPicPr>
            <a:picLocks noChangeAspect="1"/>
          </p:cNvPicPr>
          <p:nvPr/>
        </p:nvPicPr>
        <p:blipFill>
          <a:blip r:embed="rId3"/>
          <a:stretch>
            <a:fillRect/>
          </a:stretch>
        </p:blipFill>
        <p:spPr>
          <a:xfrm>
            <a:off x="718931" y="3924614"/>
            <a:ext cx="9297698" cy="2343477"/>
          </a:xfrm>
          <a:prstGeom prst="rect">
            <a:avLst/>
          </a:prstGeom>
        </p:spPr>
      </p:pic>
      <p:pic>
        <p:nvPicPr>
          <p:cNvPr id="3" name="Picture 2">
            <a:extLst>
              <a:ext uri="{FF2B5EF4-FFF2-40B4-BE49-F238E27FC236}">
                <a16:creationId xmlns:a16="http://schemas.microsoft.com/office/drawing/2014/main" id="{0A9E629D-435E-48B4-8FD5-DA838A4DF159}"/>
              </a:ext>
            </a:extLst>
          </p:cNvPr>
          <p:cNvPicPr>
            <a:picLocks noChangeAspect="1"/>
          </p:cNvPicPr>
          <p:nvPr/>
        </p:nvPicPr>
        <p:blipFill>
          <a:blip r:embed="rId4"/>
          <a:stretch>
            <a:fillRect/>
          </a:stretch>
        </p:blipFill>
        <p:spPr>
          <a:xfrm>
            <a:off x="1232936" y="1911489"/>
            <a:ext cx="7897327" cy="1219370"/>
          </a:xfrm>
          <a:prstGeom prst="rect">
            <a:avLst/>
          </a:prstGeom>
        </p:spPr>
      </p:pic>
      <p:cxnSp>
        <p:nvCxnSpPr>
          <p:cNvPr id="10" name="Straight Arrow Connector 9">
            <a:extLst>
              <a:ext uri="{FF2B5EF4-FFF2-40B4-BE49-F238E27FC236}">
                <a16:creationId xmlns:a16="http://schemas.microsoft.com/office/drawing/2014/main" id="{947CAD1A-0E19-41A1-832F-E043BB60DE4F}"/>
              </a:ext>
            </a:extLst>
          </p:cNvPr>
          <p:cNvCxnSpPr>
            <a:cxnSpLocks/>
          </p:cNvCxnSpPr>
          <p:nvPr/>
        </p:nvCxnSpPr>
        <p:spPr>
          <a:xfrm>
            <a:off x="4187687" y="2077270"/>
            <a:ext cx="3816626" cy="21496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81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21F6-D9D6-4ECC-8EE2-3C80ADC9C7FB}"/>
              </a:ext>
            </a:extLst>
          </p:cNvPr>
          <p:cNvSpPr>
            <a:spLocks noGrp="1"/>
          </p:cNvSpPr>
          <p:nvPr>
            <p:ph type="title"/>
          </p:nvPr>
        </p:nvSpPr>
        <p:spPr/>
        <p:txBody>
          <a:bodyPr/>
          <a:lstStyle/>
          <a:p>
            <a:r>
              <a:rPr lang="en-US" dirty="0"/>
              <a:t>Hotel</a:t>
            </a:r>
          </a:p>
        </p:txBody>
      </p:sp>
      <p:sp>
        <p:nvSpPr>
          <p:cNvPr id="3" name="Content Placeholder 2">
            <a:extLst>
              <a:ext uri="{FF2B5EF4-FFF2-40B4-BE49-F238E27FC236}">
                <a16:creationId xmlns:a16="http://schemas.microsoft.com/office/drawing/2014/main" id="{BA726FA7-0584-49C0-BE34-3ECB5B1B17C8}"/>
              </a:ext>
            </a:extLst>
          </p:cNvPr>
          <p:cNvSpPr>
            <a:spLocks noGrp="1"/>
          </p:cNvSpPr>
          <p:nvPr>
            <p:ph idx="1"/>
          </p:nvPr>
        </p:nvSpPr>
        <p:spPr/>
        <p:txBody>
          <a:bodyPr>
            <a:normAutofit/>
          </a:bodyPr>
          <a:lstStyle/>
          <a:p>
            <a:r>
              <a:rPr lang="en-US" dirty="0"/>
              <a:t>Start by entering the GSA hotel rate into the GSA Hotel Rate box</a:t>
            </a:r>
          </a:p>
          <a:p>
            <a:pPr lvl="1"/>
            <a:r>
              <a:rPr lang="en-US" dirty="0"/>
              <a:t>From the Lodging Rate column on the GSA Rates tab</a:t>
            </a:r>
          </a:p>
          <a:p>
            <a:pPr lvl="1"/>
            <a:r>
              <a:rPr lang="en-US" dirty="0"/>
              <a:t>The form automatically calculates the taxes (at the GSA rate) at 35%</a:t>
            </a:r>
          </a:p>
          <a:p>
            <a:r>
              <a:rPr lang="en-US" dirty="0"/>
              <a:t>If the conference rate is higher than the GSA Rate, then enter the conference rate in the Conference Hotel Rate box</a:t>
            </a:r>
          </a:p>
          <a:p>
            <a:pPr lvl="1"/>
            <a:r>
              <a:rPr lang="en-US" dirty="0"/>
              <a:t>Conference proof must be provided with the Cost estimator</a:t>
            </a:r>
          </a:p>
          <a:p>
            <a:pPr lvl="1"/>
            <a:r>
              <a:rPr lang="en-US" dirty="0"/>
              <a:t>The form automatically calculates the taxes at 35%</a:t>
            </a:r>
          </a:p>
          <a:p>
            <a:r>
              <a:rPr lang="en-US" dirty="0"/>
              <a:t>Fill in the budget code – you can copy and paste</a:t>
            </a:r>
          </a:p>
        </p:txBody>
      </p:sp>
    </p:spTree>
    <p:extLst>
      <p:ext uri="{BB962C8B-B14F-4D97-AF65-F5344CB8AC3E}">
        <p14:creationId xmlns:p14="http://schemas.microsoft.com/office/powerpoint/2010/main" val="342098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7B44-B221-417D-8A06-35E9B0DC08A6}"/>
              </a:ext>
            </a:extLst>
          </p:cNvPr>
          <p:cNvSpPr>
            <a:spLocks noGrp="1"/>
          </p:cNvSpPr>
          <p:nvPr>
            <p:ph type="title"/>
          </p:nvPr>
        </p:nvSpPr>
        <p:spPr/>
        <p:txBody>
          <a:bodyPr/>
          <a:lstStyle/>
          <a:p>
            <a:r>
              <a:rPr lang="en-US" dirty="0"/>
              <a:t>Hotel</a:t>
            </a:r>
          </a:p>
        </p:txBody>
      </p:sp>
      <p:sp>
        <p:nvSpPr>
          <p:cNvPr id="3" name="Content Placeholder 2">
            <a:extLst>
              <a:ext uri="{FF2B5EF4-FFF2-40B4-BE49-F238E27FC236}">
                <a16:creationId xmlns:a16="http://schemas.microsoft.com/office/drawing/2014/main" id="{399DFCFA-DD2B-47B2-8381-F543ED394C0A}"/>
              </a:ext>
            </a:extLst>
          </p:cNvPr>
          <p:cNvSpPr>
            <a:spLocks noGrp="1"/>
          </p:cNvSpPr>
          <p:nvPr>
            <p:ph idx="1"/>
          </p:nvPr>
        </p:nvSpPr>
        <p:spPr/>
        <p:txBody>
          <a:bodyPr/>
          <a:lstStyle/>
          <a:p>
            <a:r>
              <a:rPr lang="en-US" dirty="0"/>
              <a:t>If the Conference hotel rate is higher than the GSA rate, the Cost Estimator will automatically calculate the hotel overage</a:t>
            </a:r>
          </a:p>
          <a:p>
            <a:r>
              <a:rPr lang="en-US" dirty="0"/>
              <a:t>A 199 budget MUST be provided for the hotel overage</a:t>
            </a:r>
          </a:p>
          <a:p>
            <a:r>
              <a:rPr lang="en-US" dirty="0"/>
              <a:t>Local (199) funds may only be used for the portion that is over the GSA rate, if any</a:t>
            </a:r>
          </a:p>
          <a:p>
            <a:pPr lvl="1"/>
            <a:r>
              <a:rPr lang="en-US" dirty="0"/>
              <a:t>Only allowed for the maximum documented conference rate</a:t>
            </a:r>
          </a:p>
          <a:p>
            <a:endParaRPr lang="en-US" dirty="0"/>
          </a:p>
          <a:p>
            <a:r>
              <a:rPr lang="en-US" dirty="0"/>
              <a:t>The form will only use the higher hotel amount</a:t>
            </a:r>
          </a:p>
        </p:txBody>
      </p:sp>
    </p:spTree>
    <p:extLst>
      <p:ext uri="{BB962C8B-B14F-4D97-AF65-F5344CB8AC3E}">
        <p14:creationId xmlns:p14="http://schemas.microsoft.com/office/powerpoint/2010/main" val="316912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145A-8127-45B0-B8FE-CEA40326245C}"/>
              </a:ext>
            </a:extLst>
          </p:cNvPr>
          <p:cNvSpPr>
            <a:spLocks noGrp="1"/>
          </p:cNvSpPr>
          <p:nvPr>
            <p:ph type="title"/>
          </p:nvPr>
        </p:nvSpPr>
        <p:spPr/>
        <p:txBody>
          <a:bodyPr/>
          <a:lstStyle/>
          <a:p>
            <a:r>
              <a:rPr lang="en-US" dirty="0"/>
              <a:t>Hotel</a:t>
            </a:r>
          </a:p>
        </p:txBody>
      </p:sp>
      <p:sp>
        <p:nvSpPr>
          <p:cNvPr id="3" name="Content Placeholder 2">
            <a:extLst>
              <a:ext uri="{FF2B5EF4-FFF2-40B4-BE49-F238E27FC236}">
                <a16:creationId xmlns:a16="http://schemas.microsoft.com/office/drawing/2014/main" id="{F1D9C657-4E9C-4E1A-9B1A-3E6C2C1A80DF}"/>
              </a:ext>
            </a:extLst>
          </p:cNvPr>
          <p:cNvSpPr>
            <a:spLocks noGrp="1"/>
          </p:cNvSpPr>
          <p:nvPr>
            <p:ph idx="1"/>
          </p:nvPr>
        </p:nvSpPr>
        <p:spPr/>
        <p:txBody>
          <a:bodyPr>
            <a:normAutofit fontScale="92500" lnSpcReduction="20000"/>
          </a:bodyPr>
          <a:lstStyle/>
          <a:p>
            <a:r>
              <a:rPr lang="en-US" sz="2000" dirty="0"/>
              <a:t>In the event that a conference hotel rate exceeds the allowable rate, travelers are required to reimburse the District the difference between the hotel rate and the allowable rate </a:t>
            </a:r>
            <a:r>
              <a:rPr lang="en-US" sz="2000" i="1" dirty="0"/>
              <a:t>if conference hotel rate confirmation documentation is not provided to the Purchasing department. </a:t>
            </a:r>
            <a:endParaRPr lang="en-US" sz="2000" dirty="0"/>
          </a:p>
          <a:p>
            <a:pPr marL="0" indent="0">
              <a:buNone/>
            </a:pPr>
            <a:endParaRPr lang="en-US" sz="2000" dirty="0"/>
          </a:p>
          <a:p>
            <a:r>
              <a:rPr lang="en-US" sz="2000" b="1" dirty="0"/>
              <a:t>From the Travel Manual:</a:t>
            </a:r>
            <a:r>
              <a:rPr lang="en-US" sz="2000" dirty="0"/>
              <a:t> </a:t>
            </a:r>
          </a:p>
          <a:p>
            <a:pPr lvl="1"/>
            <a:r>
              <a:rPr lang="en-US" sz="1800" i="1" dirty="0"/>
              <a:t>Hotel advance/reimbursement shall be for actual conference/convention rates at designated conference/convention hotels or for the most reasonable accommodations available pursuant to District practices and procedures and in accordance with the Texas Comptroller of Public Accounts (Texas Mileage Guide).</a:t>
            </a:r>
          </a:p>
          <a:p>
            <a:pPr lvl="1"/>
            <a:endParaRPr lang="en-US" sz="1800" dirty="0"/>
          </a:p>
          <a:p>
            <a:pPr lvl="1"/>
            <a:r>
              <a:rPr lang="en-US" sz="1800" i="1" dirty="0"/>
              <a:t>Unauthorized or disapproved costs and expenses incurred by an employee become the sole responsibility of that employee and shall not be paid or reimbursed by the District. The final approval or disapproval of the business office may be reviewed by the Superintendent or designee(s).</a:t>
            </a:r>
            <a:endParaRPr lang="en-US" sz="1800" dirty="0"/>
          </a:p>
          <a:p>
            <a:endParaRPr lang="en-US" dirty="0"/>
          </a:p>
        </p:txBody>
      </p:sp>
    </p:spTree>
    <p:extLst>
      <p:ext uri="{BB962C8B-B14F-4D97-AF65-F5344CB8AC3E}">
        <p14:creationId xmlns:p14="http://schemas.microsoft.com/office/powerpoint/2010/main" val="3711801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90EB-8F1C-4A41-B91B-BA63D7472C82}"/>
              </a:ext>
            </a:extLst>
          </p:cNvPr>
          <p:cNvSpPr>
            <a:spLocks noGrp="1"/>
          </p:cNvSpPr>
          <p:nvPr>
            <p:ph type="title"/>
          </p:nvPr>
        </p:nvSpPr>
        <p:spPr/>
        <p:txBody>
          <a:bodyPr/>
          <a:lstStyle/>
          <a:p>
            <a:r>
              <a:rPr lang="en-US" dirty="0"/>
              <a:t>Hotel</a:t>
            </a:r>
          </a:p>
        </p:txBody>
      </p:sp>
      <p:sp>
        <p:nvSpPr>
          <p:cNvPr id="3" name="Content Placeholder 2">
            <a:extLst>
              <a:ext uri="{FF2B5EF4-FFF2-40B4-BE49-F238E27FC236}">
                <a16:creationId xmlns:a16="http://schemas.microsoft.com/office/drawing/2014/main" id="{89353519-5F31-4FFE-8985-B158CB034E8D}"/>
              </a:ext>
            </a:extLst>
          </p:cNvPr>
          <p:cNvSpPr>
            <a:spLocks noGrp="1"/>
          </p:cNvSpPr>
          <p:nvPr>
            <p:ph idx="1"/>
          </p:nvPr>
        </p:nvSpPr>
        <p:spPr/>
        <p:txBody>
          <a:bodyPr>
            <a:normAutofit fontScale="92500" lnSpcReduction="20000"/>
          </a:bodyPr>
          <a:lstStyle/>
          <a:p>
            <a:r>
              <a:rPr lang="en-US" sz="1700" b="1" dirty="0"/>
              <a:t>Example: </a:t>
            </a:r>
            <a:r>
              <a:rPr lang="en-US" sz="1700" dirty="0"/>
              <a:t>The traveler is attending a conference in Houston:</a:t>
            </a:r>
          </a:p>
          <a:p>
            <a:r>
              <a:rPr lang="en-US" sz="1700" b="1" dirty="0"/>
              <a:t>GSA Rate </a:t>
            </a:r>
            <a:r>
              <a:rPr lang="en-US" sz="1700" dirty="0"/>
              <a:t>– federal/state government rate = $135 </a:t>
            </a:r>
          </a:p>
          <a:p>
            <a:r>
              <a:rPr lang="en-US" sz="1700" b="1" dirty="0"/>
              <a:t>Conference Rate</a:t>
            </a:r>
            <a:r>
              <a:rPr lang="en-US" sz="1700" dirty="0"/>
              <a:t> – rate contracted by the conference/convention with a hotel = $215</a:t>
            </a:r>
          </a:p>
          <a:p>
            <a:r>
              <a:rPr lang="en-US" sz="1700" b="1" dirty="0"/>
              <a:t>Rate Paid</a:t>
            </a:r>
            <a:r>
              <a:rPr lang="en-US" sz="1700" dirty="0"/>
              <a:t> – the amount over the maximum documented conference hotel rate = $265</a:t>
            </a:r>
          </a:p>
          <a:p>
            <a:pPr marL="0" indent="0">
              <a:buNone/>
            </a:pPr>
            <a:endParaRPr lang="en-US" dirty="0"/>
          </a:p>
          <a:p>
            <a:pPr marL="0" indent="0">
              <a:buNone/>
            </a:pPr>
            <a:endParaRPr lang="en-US" dirty="0"/>
          </a:p>
          <a:p>
            <a:pPr marL="0" indent="0">
              <a:buNone/>
            </a:pPr>
            <a:endParaRPr lang="en-US" dirty="0"/>
          </a:p>
          <a:p>
            <a:endParaRPr lang="en-US" dirty="0"/>
          </a:p>
          <a:p>
            <a:r>
              <a:rPr lang="en-US" dirty="0"/>
              <a:t>If the traveler does not provide conference/convention documentation, the traveler will owe for the amount over the GSA Rate - $80 + $50 per night plus applicable taxes. If it is a documented conference/convention hotel, the traveler will owe $50 per night plus applicable taxes.</a:t>
            </a:r>
          </a:p>
          <a:p>
            <a:endParaRPr lang="en-US" dirty="0"/>
          </a:p>
        </p:txBody>
      </p:sp>
      <p:graphicFrame>
        <p:nvGraphicFramePr>
          <p:cNvPr id="4" name="Chart 3">
            <a:extLst>
              <a:ext uri="{FF2B5EF4-FFF2-40B4-BE49-F238E27FC236}">
                <a16:creationId xmlns:a16="http://schemas.microsoft.com/office/drawing/2014/main" id="{31B61842-BE80-479E-8A0F-03DB8A34CC57}"/>
              </a:ext>
            </a:extLst>
          </p:cNvPr>
          <p:cNvGraphicFramePr/>
          <p:nvPr>
            <p:extLst>
              <p:ext uri="{D42A27DB-BD31-4B8C-83A1-F6EECF244321}">
                <p14:modId xmlns:p14="http://schemas.microsoft.com/office/powerpoint/2010/main" val="3276158726"/>
              </p:ext>
            </p:extLst>
          </p:nvPr>
        </p:nvGraphicFramePr>
        <p:xfrm>
          <a:off x="8388626" y="1258957"/>
          <a:ext cx="3339548" cy="34588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590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CEE0-BFD6-48D5-BD9E-CB074273F790}"/>
              </a:ext>
            </a:extLst>
          </p:cNvPr>
          <p:cNvSpPr>
            <a:spLocks noGrp="1"/>
          </p:cNvSpPr>
          <p:nvPr>
            <p:ph type="title"/>
          </p:nvPr>
        </p:nvSpPr>
        <p:spPr/>
        <p:txBody>
          <a:bodyPr/>
          <a:lstStyle/>
          <a:p>
            <a:r>
              <a:rPr lang="en-US" dirty="0"/>
              <a:t>Baggage Fees and Airfare</a:t>
            </a:r>
          </a:p>
        </p:txBody>
      </p:sp>
      <p:pic>
        <p:nvPicPr>
          <p:cNvPr id="4" name="Picture 3">
            <a:extLst>
              <a:ext uri="{FF2B5EF4-FFF2-40B4-BE49-F238E27FC236}">
                <a16:creationId xmlns:a16="http://schemas.microsoft.com/office/drawing/2014/main" id="{2250A91C-074B-4E81-BFE8-A23CE0666302}"/>
              </a:ext>
            </a:extLst>
          </p:cNvPr>
          <p:cNvPicPr>
            <a:picLocks noChangeAspect="1"/>
          </p:cNvPicPr>
          <p:nvPr/>
        </p:nvPicPr>
        <p:blipFill>
          <a:blip r:embed="rId2"/>
          <a:stretch>
            <a:fillRect/>
          </a:stretch>
        </p:blipFill>
        <p:spPr>
          <a:xfrm>
            <a:off x="838200" y="2161466"/>
            <a:ext cx="7878274" cy="504895"/>
          </a:xfrm>
          <a:prstGeom prst="rect">
            <a:avLst/>
          </a:prstGeom>
        </p:spPr>
      </p:pic>
      <p:pic>
        <p:nvPicPr>
          <p:cNvPr id="12" name="Picture 11">
            <a:extLst>
              <a:ext uri="{FF2B5EF4-FFF2-40B4-BE49-F238E27FC236}">
                <a16:creationId xmlns:a16="http://schemas.microsoft.com/office/drawing/2014/main" id="{0EEBC54D-C59F-4F45-8474-82F7BD958802}"/>
              </a:ext>
            </a:extLst>
          </p:cNvPr>
          <p:cNvPicPr>
            <a:picLocks noChangeAspect="1"/>
          </p:cNvPicPr>
          <p:nvPr/>
        </p:nvPicPr>
        <p:blipFill>
          <a:blip r:embed="rId3"/>
          <a:stretch>
            <a:fillRect/>
          </a:stretch>
        </p:blipFill>
        <p:spPr>
          <a:xfrm>
            <a:off x="3114745" y="4191640"/>
            <a:ext cx="7897327" cy="495369"/>
          </a:xfrm>
          <a:prstGeom prst="rect">
            <a:avLst/>
          </a:prstGeom>
        </p:spPr>
      </p:pic>
      <p:cxnSp>
        <p:nvCxnSpPr>
          <p:cNvPr id="6" name="Straight Arrow Connector 5">
            <a:extLst>
              <a:ext uri="{FF2B5EF4-FFF2-40B4-BE49-F238E27FC236}">
                <a16:creationId xmlns:a16="http://schemas.microsoft.com/office/drawing/2014/main" id="{B92BE24D-3D49-4AEA-8587-D6D8EE82611C}"/>
              </a:ext>
            </a:extLst>
          </p:cNvPr>
          <p:cNvCxnSpPr>
            <a:cxnSpLocks/>
          </p:cNvCxnSpPr>
          <p:nvPr/>
        </p:nvCxnSpPr>
        <p:spPr>
          <a:xfrm>
            <a:off x="6891130" y="2315264"/>
            <a:ext cx="3180522" cy="18763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694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680EA1C-8336-98D1-8BD1-7A73C908DF95}"/>
              </a:ext>
            </a:extLst>
          </p:cNvPr>
          <p:cNvSpPr>
            <a:spLocks noGrp="1"/>
          </p:cNvSpPr>
          <p:nvPr>
            <p:ph type="title"/>
          </p:nvPr>
        </p:nvSpPr>
        <p:spPr/>
        <p:txBody>
          <a:bodyPr/>
          <a:lstStyle/>
          <a:p>
            <a:r>
              <a:rPr lang="en-US" dirty="0"/>
              <a:t>Where to find Travel Information</a:t>
            </a:r>
          </a:p>
        </p:txBody>
      </p:sp>
      <p:pic>
        <p:nvPicPr>
          <p:cNvPr id="2" name="Content Placeholder 1">
            <a:extLst>
              <a:ext uri="{FF2B5EF4-FFF2-40B4-BE49-F238E27FC236}">
                <a16:creationId xmlns:a16="http://schemas.microsoft.com/office/drawing/2014/main" id="{744ACBD4-7331-480A-858F-FFBE27C98690}"/>
              </a:ext>
            </a:extLst>
          </p:cNvPr>
          <p:cNvPicPr>
            <a:picLocks noGrp="1" noChangeAspect="1"/>
          </p:cNvPicPr>
          <p:nvPr>
            <p:ph idx="1"/>
          </p:nvPr>
        </p:nvPicPr>
        <p:blipFill>
          <a:blip r:embed="rId2"/>
          <a:stretch>
            <a:fillRect/>
          </a:stretch>
        </p:blipFill>
        <p:spPr>
          <a:xfrm>
            <a:off x="639417" y="2094606"/>
            <a:ext cx="10515600" cy="1614896"/>
          </a:xfrm>
          <a:prstGeom prst="rect">
            <a:avLst/>
          </a:prstGeom>
        </p:spPr>
      </p:pic>
      <p:sp>
        <p:nvSpPr>
          <p:cNvPr id="3" name="Oval 2">
            <a:extLst>
              <a:ext uri="{FF2B5EF4-FFF2-40B4-BE49-F238E27FC236}">
                <a16:creationId xmlns:a16="http://schemas.microsoft.com/office/drawing/2014/main" id="{DE500F99-DA17-4FBD-B385-337AE67DE974}"/>
              </a:ext>
            </a:extLst>
          </p:cNvPr>
          <p:cNvSpPr/>
          <p:nvPr/>
        </p:nvSpPr>
        <p:spPr>
          <a:xfrm>
            <a:off x="7871792" y="2610677"/>
            <a:ext cx="1391478" cy="66260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4F28891-0112-4845-B372-BD562274B2FD}"/>
              </a:ext>
            </a:extLst>
          </p:cNvPr>
          <p:cNvPicPr>
            <a:picLocks noChangeAspect="1"/>
          </p:cNvPicPr>
          <p:nvPr/>
        </p:nvPicPr>
        <p:blipFill>
          <a:blip r:embed="rId3"/>
          <a:stretch>
            <a:fillRect/>
          </a:stretch>
        </p:blipFill>
        <p:spPr>
          <a:xfrm>
            <a:off x="5400262" y="3697940"/>
            <a:ext cx="2908832" cy="2774259"/>
          </a:xfrm>
          <a:prstGeom prst="rect">
            <a:avLst/>
          </a:prstGeom>
        </p:spPr>
      </p:pic>
      <p:sp>
        <p:nvSpPr>
          <p:cNvPr id="7" name="Oval 6">
            <a:extLst>
              <a:ext uri="{FF2B5EF4-FFF2-40B4-BE49-F238E27FC236}">
                <a16:creationId xmlns:a16="http://schemas.microsoft.com/office/drawing/2014/main" id="{B1C08367-3F8D-4428-A96C-87B82E06D513}"/>
              </a:ext>
            </a:extLst>
          </p:cNvPr>
          <p:cNvSpPr/>
          <p:nvPr/>
        </p:nvSpPr>
        <p:spPr>
          <a:xfrm>
            <a:off x="5400261" y="5971370"/>
            <a:ext cx="1391478" cy="38967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7910154-9834-4B16-BD5E-0B91804F2747}"/>
              </a:ext>
            </a:extLst>
          </p:cNvPr>
          <p:cNvSpPr txBox="1"/>
          <p:nvPr/>
        </p:nvSpPr>
        <p:spPr>
          <a:xfrm>
            <a:off x="8567531" y="4052675"/>
            <a:ext cx="2986267" cy="523220"/>
          </a:xfrm>
          <a:prstGeom prst="rect">
            <a:avLst/>
          </a:prstGeom>
          <a:noFill/>
        </p:spPr>
        <p:txBody>
          <a:bodyPr wrap="none" rtlCol="0">
            <a:spAutoFit/>
          </a:bodyPr>
          <a:lstStyle/>
          <a:p>
            <a:r>
              <a:rPr lang="en-US" sz="2800" dirty="0"/>
              <a:t>Go to Departments</a:t>
            </a:r>
          </a:p>
        </p:txBody>
      </p:sp>
      <p:cxnSp>
        <p:nvCxnSpPr>
          <p:cNvPr id="8" name="Straight Arrow Connector 7">
            <a:extLst>
              <a:ext uri="{FF2B5EF4-FFF2-40B4-BE49-F238E27FC236}">
                <a16:creationId xmlns:a16="http://schemas.microsoft.com/office/drawing/2014/main" id="{CC6DD083-3E33-4B83-B8A5-C331327BFEE5}"/>
              </a:ext>
            </a:extLst>
          </p:cNvPr>
          <p:cNvCxnSpPr>
            <a:endCxn id="3" idx="5"/>
          </p:cNvCxnSpPr>
          <p:nvPr/>
        </p:nvCxnSpPr>
        <p:spPr>
          <a:xfrm flipH="1" flipV="1">
            <a:off x="9059493" y="3176249"/>
            <a:ext cx="376055" cy="742894"/>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2E023D9-305F-4B69-888E-4C3A8D1358D7}"/>
              </a:ext>
            </a:extLst>
          </p:cNvPr>
          <p:cNvSpPr txBox="1"/>
          <p:nvPr/>
        </p:nvSpPr>
        <p:spPr>
          <a:xfrm>
            <a:off x="2875721" y="5195671"/>
            <a:ext cx="1851148" cy="523220"/>
          </a:xfrm>
          <a:prstGeom prst="rect">
            <a:avLst/>
          </a:prstGeom>
          <a:noFill/>
        </p:spPr>
        <p:txBody>
          <a:bodyPr wrap="none" rtlCol="0">
            <a:spAutoFit/>
          </a:bodyPr>
          <a:lstStyle/>
          <a:p>
            <a:r>
              <a:rPr lang="en-US" sz="2800" dirty="0"/>
              <a:t>Then Travel</a:t>
            </a:r>
          </a:p>
        </p:txBody>
      </p:sp>
      <p:cxnSp>
        <p:nvCxnSpPr>
          <p:cNvPr id="12" name="Straight Arrow Connector 11">
            <a:extLst>
              <a:ext uri="{FF2B5EF4-FFF2-40B4-BE49-F238E27FC236}">
                <a16:creationId xmlns:a16="http://schemas.microsoft.com/office/drawing/2014/main" id="{DAFE6736-2761-44CC-A072-A37414B0E1F1}"/>
              </a:ext>
            </a:extLst>
          </p:cNvPr>
          <p:cNvCxnSpPr>
            <a:cxnSpLocks/>
            <a:stCxn id="9" idx="3"/>
            <a:endCxn id="7" idx="2"/>
          </p:cNvCxnSpPr>
          <p:nvPr/>
        </p:nvCxnSpPr>
        <p:spPr>
          <a:xfrm>
            <a:off x="4726869" y="5457281"/>
            <a:ext cx="673392" cy="70892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596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F916-DEAB-4E11-88DC-A4874C038529}"/>
              </a:ext>
            </a:extLst>
          </p:cNvPr>
          <p:cNvSpPr>
            <a:spLocks noGrp="1"/>
          </p:cNvSpPr>
          <p:nvPr>
            <p:ph type="title"/>
          </p:nvPr>
        </p:nvSpPr>
        <p:spPr/>
        <p:txBody>
          <a:bodyPr/>
          <a:lstStyle/>
          <a:p>
            <a:r>
              <a:rPr lang="en-US" dirty="0"/>
              <a:t>Baggage and Airfare</a:t>
            </a:r>
          </a:p>
        </p:txBody>
      </p:sp>
      <p:sp>
        <p:nvSpPr>
          <p:cNvPr id="3" name="Content Placeholder 2">
            <a:extLst>
              <a:ext uri="{FF2B5EF4-FFF2-40B4-BE49-F238E27FC236}">
                <a16:creationId xmlns:a16="http://schemas.microsoft.com/office/drawing/2014/main" id="{97C35128-EE4E-4526-A44F-3A03FDFD82C7}"/>
              </a:ext>
            </a:extLst>
          </p:cNvPr>
          <p:cNvSpPr>
            <a:spLocks noGrp="1"/>
          </p:cNvSpPr>
          <p:nvPr>
            <p:ph idx="1"/>
          </p:nvPr>
        </p:nvSpPr>
        <p:spPr/>
        <p:txBody>
          <a:bodyPr/>
          <a:lstStyle/>
          <a:p>
            <a:r>
              <a:rPr lang="en-US" dirty="0"/>
              <a:t>If the District has paid for a traveler’s airfare, please put the RQ/PO number in RQ/PO box and fill in the amount box</a:t>
            </a:r>
          </a:p>
          <a:p>
            <a:pPr lvl="1"/>
            <a:r>
              <a:rPr lang="en-US" dirty="0"/>
              <a:t>This amount should include the $12.79 travel agent fee</a:t>
            </a:r>
          </a:p>
          <a:p>
            <a:r>
              <a:rPr lang="en-US" dirty="0"/>
              <a:t>If the traveler needs to be reimbursed for the airfare cost, please type Yes in the Reimburse to Traveler Box</a:t>
            </a:r>
          </a:p>
          <a:p>
            <a:pPr lvl="1"/>
            <a:r>
              <a:rPr lang="en-US" dirty="0"/>
              <a:t>Fill in the budget code – you can copy and paste</a:t>
            </a:r>
          </a:p>
          <a:p>
            <a:r>
              <a:rPr lang="en-US" dirty="0"/>
              <a:t>Once the amount is in the Airfare box, the Baggage fee will automatically calculate at $60.00</a:t>
            </a:r>
          </a:p>
          <a:p>
            <a:r>
              <a:rPr lang="en-US" dirty="0"/>
              <a:t>Fill in the budget code – you can copy and paste</a:t>
            </a:r>
          </a:p>
        </p:txBody>
      </p:sp>
    </p:spTree>
    <p:extLst>
      <p:ext uri="{BB962C8B-B14F-4D97-AF65-F5344CB8AC3E}">
        <p14:creationId xmlns:p14="http://schemas.microsoft.com/office/powerpoint/2010/main" val="2171744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77C34-A21B-4696-BA50-392A43902488}"/>
              </a:ext>
            </a:extLst>
          </p:cNvPr>
          <p:cNvSpPr>
            <a:spLocks noGrp="1"/>
          </p:cNvSpPr>
          <p:nvPr>
            <p:ph type="title"/>
          </p:nvPr>
        </p:nvSpPr>
        <p:spPr/>
        <p:txBody>
          <a:bodyPr/>
          <a:lstStyle/>
          <a:p>
            <a:r>
              <a:rPr lang="en-US" dirty="0"/>
              <a:t>Rental Car and Rental Car Gas</a:t>
            </a:r>
          </a:p>
        </p:txBody>
      </p:sp>
      <p:pic>
        <p:nvPicPr>
          <p:cNvPr id="4" name="Picture 3">
            <a:extLst>
              <a:ext uri="{FF2B5EF4-FFF2-40B4-BE49-F238E27FC236}">
                <a16:creationId xmlns:a16="http://schemas.microsoft.com/office/drawing/2014/main" id="{40B8E065-3FB7-41CF-9EE2-068EE6DBEB33}"/>
              </a:ext>
            </a:extLst>
          </p:cNvPr>
          <p:cNvPicPr>
            <a:picLocks noChangeAspect="1"/>
          </p:cNvPicPr>
          <p:nvPr/>
        </p:nvPicPr>
        <p:blipFill>
          <a:blip r:embed="rId2"/>
          <a:stretch>
            <a:fillRect/>
          </a:stretch>
        </p:blipFill>
        <p:spPr>
          <a:xfrm>
            <a:off x="1014487" y="2360062"/>
            <a:ext cx="7830643" cy="485843"/>
          </a:xfrm>
          <a:prstGeom prst="rect">
            <a:avLst/>
          </a:prstGeom>
        </p:spPr>
      </p:pic>
      <p:pic>
        <p:nvPicPr>
          <p:cNvPr id="5" name="Picture 4">
            <a:extLst>
              <a:ext uri="{FF2B5EF4-FFF2-40B4-BE49-F238E27FC236}">
                <a16:creationId xmlns:a16="http://schemas.microsoft.com/office/drawing/2014/main" id="{64FF47E8-362A-4579-BC0D-23AC7F2A227E}"/>
              </a:ext>
            </a:extLst>
          </p:cNvPr>
          <p:cNvPicPr>
            <a:picLocks noChangeAspect="1"/>
          </p:cNvPicPr>
          <p:nvPr/>
        </p:nvPicPr>
        <p:blipFill>
          <a:blip r:embed="rId3"/>
          <a:stretch>
            <a:fillRect/>
          </a:stretch>
        </p:blipFill>
        <p:spPr>
          <a:xfrm>
            <a:off x="2638705" y="4373197"/>
            <a:ext cx="7868748" cy="495369"/>
          </a:xfrm>
          <a:prstGeom prst="rect">
            <a:avLst/>
          </a:prstGeom>
        </p:spPr>
      </p:pic>
      <p:cxnSp>
        <p:nvCxnSpPr>
          <p:cNvPr id="6" name="Straight Arrow Connector 5">
            <a:extLst>
              <a:ext uri="{FF2B5EF4-FFF2-40B4-BE49-F238E27FC236}">
                <a16:creationId xmlns:a16="http://schemas.microsoft.com/office/drawing/2014/main" id="{44EF0E8C-8051-4BBB-83CC-020431769675}"/>
              </a:ext>
            </a:extLst>
          </p:cNvPr>
          <p:cNvCxnSpPr>
            <a:cxnSpLocks/>
          </p:cNvCxnSpPr>
          <p:nvPr/>
        </p:nvCxnSpPr>
        <p:spPr>
          <a:xfrm>
            <a:off x="7103165" y="2484803"/>
            <a:ext cx="2358887" cy="18883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187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DBA8-5130-480A-B2AD-E2F2164913FD}"/>
              </a:ext>
            </a:extLst>
          </p:cNvPr>
          <p:cNvSpPr>
            <a:spLocks noGrp="1"/>
          </p:cNvSpPr>
          <p:nvPr>
            <p:ph type="title"/>
          </p:nvPr>
        </p:nvSpPr>
        <p:spPr/>
        <p:txBody>
          <a:bodyPr/>
          <a:lstStyle/>
          <a:p>
            <a:r>
              <a:rPr lang="en-US" dirty="0"/>
              <a:t>Rental Car and Rental Car Gas</a:t>
            </a:r>
          </a:p>
        </p:txBody>
      </p:sp>
      <p:sp>
        <p:nvSpPr>
          <p:cNvPr id="3" name="Content Placeholder 2">
            <a:extLst>
              <a:ext uri="{FF2B5EF4-FFF2-40B4-BE49-F238E27FC236}">
                <a16:creationId xmlns:a16="http://schemas.microsoft.com/office/drawing/2014/main" id="{1C873284-85EB-47AD-A470-9CCBE36C7FBF}"/>
              </a:ext>
            </a:extLst>
          </p:cNvPr>
          <p:cNvSpPr>
            <a:spLocks noGrp="1"/>
          </p:cNvSpPr>
          <p:nvPr>
            <p:ph idx="1"/>
          </p:nvPr>
        </p:nvSpPr>
        <p:spPr>
          <a:xfrm>
            <a:off x="838200" y="2347131"/>
            <a:ext cx="10515600" cy="3123320"/>
          </a:xfrm>
        </p:spPr>
        <p:txBody>
          <a:bodyPr/>
          <a:lstStyle/>
          <a:p>
            <a:r>
              <a:rPr lang="en-US" dirty="0"/>
              <a:t>If the District has paid for a traveler’s rental car, please put the RQ/PO number in RQ/PO box and fill in the amount box</a:t>
            </a:r>
          </a:p>
          <a:p>
            <a:r>
              <a:rPr lang="en-US" dirty="0"/>
              <a:t>If the traveler needs to be reimbursed for the rental car cost, please type Yes in the Reimburse to Traveler Box</a:t>
            </a:r>
          </a:p>
          <a:p>
            <a:pPr lvl="1"/>
            <a:r>
              <a:rPr lang="en-US" dirty="0"/>
              <a:t>Fill in the budget code – you can copy and paste</a:t>
            </a:r>
          </a:p>
          <a:p>
            <a:r>
              <a:rPr lang="en-US" dirty="0"/>
              <a:t>Once the amount is in the Rental Car box, the Rental Car Gas fee will automatically calculate at $100.00</a:t>
            </a:r>
          </a:p>
          <a:p>
            <a:r>
              <a:rPr lang="en-US" dirty="0"/>
              <a:t>Fill in the budget code – you can copy and paste</a:t>
            </a:r>
          </a:p>
          <a:p>
            <a:endParaRPr lang="en-US" dirty="0"/>
          </a:p>
        </p:txBody>
      </p:sp>
    </p:spTree>
    <p:extLst>
      <p:ext uri="{BB962C8B-B14F-4D97-AF65-F5344CB8AC3E}">
        <p14:creationId xmlns:p14="http://schemas.microsoft.com/office/powerpoint/2010/main" val="267428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0CA1-1310-4FB6-96DC-A0D9592F479D}"/>
              </a:ext>
            </a:extLst>
          </p:cNvPr>
          <p:cNvSpPr>
            <a:spLocks noGrp="1"/>
          </p:cNvSpPr>
          <p:nvPr>
            <p:ph type="title"/>
          </p:nvPr>
        </p:nvSpPr>
        <p:spPr/>
        <p:txBody>
          <a:bodyPr/>
          <a:lstStyle/>
          <a:p>
            <a:r>
              <a:rPr lang="en-US" dirty="0"/>
              <a:t>Registration</a:t>
            </a:r>
          </a:p>
        </p:txBody>
      </p:sp>
      <p:sp>
        <p:nvSpPr>
          <p:cNvPr id="3" name="Content Placeholder 2">
            <a:extLst>
              <a:ext uri="{FF2B5EF4-FFF2-40B4-BE49-F238E27FC236}">
                <a16:creationId xmlns:a16="http://schemas.microsoft.com/office/drawing/2014/main" id="{F7302728-32C5-4E15-AF68-0EB9024F2F15}"/>
              </a:ext>
            </a:extLst>
          </p:cNvPr>
          <p:cNvSpPr>
            <a:spLocks noGrp="1"/>
          </p:cNvSpPr>
          <p:nvPr>
            <p:ph idx="1"/>
          </p:nvPr>
        </p:nvSpPr>
        <p:spPr/>
        <p:txBody>
          <a:bodyPr/>
          <a:lstStyle/>
          <a:p>
            <a:r>
              <a:rPr lang="en-US" dirty="0"/>
              <a:t>If the District has paid for a traveler’s registration, please put the RQ/PO number in RQ/PO box and fill in the amount box</a:t>
            </a:r>
          </a:p>
          <a:p>
            <a:r>
              <a:rPr lang="en-US" dirty="0"/>
              <a:t>If the traveler needs to be reimbursed for the registration cost, please type Yes in the Reimburse to Traveler Box</a:t>
            </a:r>
          </a:p>
          <a:p>
            <a:pPr lvl="1"/>
            <a:r>
              <a:rPr lang="en-US" dirty="0"/>
              <a:t>Fill in the budget code – you can copy and paste</a:t>
            </a:r>
          </a:p>
          <a:p>
            <a:endParaRPr lang="en-US" dirty="0"/>
          </a:p>
        </p:txBody>
      </p:sp>
      <p:pic>
        <p:nvPicPr>
          <p:cNvPr id="4" name="Picture 3">
            <a:extLst>
              <a:ext uri="{FF2B5EF4-FFF2-40B4-BE49-F238E27FC236}">
                <a16:creationId xmlns:a16="http://schemas.microsoft.com/office/drawing/2014/main" id="{03229524-718B-4F88-91E6-F20F03893E65}"/>
              </a:ext>
            </a:extLst>
          </p:cNvPr>
          <p:cNvPicPr>
            <a:picLocks noChangeAspect="1"/>
          </p:cNvPicPr>
          <p:nvPr/>
        </p:nvPicPr>
        <p:blipFill>
          <a:blip r:embed="rId3"/>
          <a:stretch>
            <a:fillRect/>
          </a:stretch>
        </p:blipFill>
        <p:spPr>
          <a:xfrm>
            <a:off x="2597911" y="4455200"/>
            <a:ext cx="7897327" cy="466790"/>
          </a:xfrm>
          <a:prstGeom prst="rect">
            <a:avLst/>
          </a:prstGeom>
        </p:spPr>
      </p:pic>
    </p:spTree>
    <p:extLst>
      <p:ext uri="{BB962C8B-B14F-4D97-AF65-F5344CB8AC3E}">
        <p14:creationId xmlns:p14="http://schemas.microsoft.com/office/powerpoint/2010/main" val="715399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63EC-B61B-4B9F-8ED1-D2B7612CD194}"/>
              </a:ext>
            </a:extLst>
          </p:cNvPr>
          <p:cNvSpPr>
            <a:spLocks noGrp="1"/>
          </p:cNvSpPr>
          <p:nvPr>
            <p:ph type="title"/>
          </p:nvPr>
        </p:nvSpPr>
        <p:spPr/>
        <p:txBody>
          <a:bodyPr/>
          <a:lstStyle/>
          <a:p>
            <a:r>
              <a:rPr lang="en-US" dirty="0"/>
              <a:t>Cost Estimator</a:t>
            </a:r>
          </a:p>
        </p:txBody>
      </p:sp>
      <p:sp>
        <p:nvSpPr>
          <p:cNvPr id="3" name="Content Placeholder 2">
            <a:extLst>
              <a:ext uri="{FF2B5EF4-FFF2-40B4-BE49-F238E27FC236}">
                <a16:creationId xmlns:a16="http://schemas.microsoft.com/office/drawing/2014/main" id="{A01410EF-C28B-4F2F-880E-4EF949C04539}"/>
              </a:ext>
            </a:extLst>
          </p:cNvPr>
          <p:cNvSpPr>
            <a:spLocks noGrp="1"/>
          </p:cNvSpPr>
          <p:nvPr>
            <p:ph idx="1"/>
          </p:nvPr>
        </p:nvSpPr>
        <p:spPr/>
        <p:txBody>
          <a:bodyPr/>
          <a:lstStyle/>
          <a:p>
            <a:r>
              <a:rPr lang="en-US" dirty="0"/>
              <a:t>It is important that all sections are filled out completely and correctly</a:t>
            </a:r>
          </a:p>
          <a:p>
            <a:r>
              <a:rPr lang="en-US" dirty="0"/>
              <a:t>Forms filled out incorrectly and forms with missing information will cause delays in processing</a:t>
            </a:r>
          </a:p>
          <a:p>
            <a:r>
              <a:rPr lang="en-US" dirty="0"/>
              <a:t>Budget Account Numbers</a:t>
            </a:r>
          </a:p>
          <a:p>
            <a:pPr lvl="1"/>
            <a:r>
              <a:rPr lang="en-US" dirty="0"/>
              <a:t>Ensure the budget number is correct and complete</a:t>
            </a:r>
          </a:p>
          <a:p>
            <a:pPr lvl="1"/>
            <a:r>
              <a:rPr lang="en-US" dirty="0"/>
              <a:t>Ensure the budget number is strung</a:t>
            </a:r>
          </a:p>
          <a:p>
            <a:pPr lvl="1"/>
            <a:r>
              <a:rPr lang="en-US" dirty="0"/>
              <a:t>Ensure funds are available in the budget</a:t>
            </a:r>
          </a:p>
          <a:p>
            <a:endParaRPr lang="en-US" dirty="0"/>
          </a:p>
        </p:txBody>
      </p:sp>
    </p:spTree>
    <p:extLst>
      <p:ext uri="{BB962C8B-B14F-4D97-AF65-F5344CB8AC3E}">
        <p14:creationId xmlns:p14="http://schemas.microsoft.com/office/powerpoint/2010/main" val="14195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63EC-B61B-4B9F-8ED1-D2B7612CD194}"/>
              </a:ext>
            </a:extLst>
          </p:cNvPr>
          <p:cNvSpPr>
            <a:spLocks noGrp="1"/>
          </p:cNvSpPr>
          <p:nvPr>
            <p:ph type="title"/>
          </p:nvPr>
        </p:nvSpPr>
        <p:spPr/>
        <p:txBody>
          <a:bodyPr/>
          <a:lstStyle/>
          <a:p>
            <a:r>
              <a:rPr lang="en-US" dirty="0"/>
              <a:t>Information to include with the Cost Estimator</a:t>
            </a:r>
          </a:p>
        </p:txBody>
      </p:sp>
      <p:sp>
        <p:nvSpPr>
          <p:cNvPr id="3" name="Content Placeholder 2">
            <a:extLst>
              <a:ext uri="{FF2B5EF4-FFF2-40B4-BE49-F238E27FC236}">
                <a16:creationId xmlns:a16="http://schemas.microsoft.com/office/drawing/2014/main" id="{A01410EF-C28B-4F2F-880E-4EF949C04539}"/>
              </a:ext>
            </a:extLst>
          </p:cNvPr>
          <p:cNvSpPr>
            <a:spLocks noGrp="1"/>
          </p:cNvSpPr>
          <p:nvPr>
            <p:ph idx="1"/>
          </p:nvPr>
        </p:nvSpPr>
        <p:spPr/>
        <p:txBody>
          <a:bodyPr/>
          <a:lstStyle/>
          <a:p>
            <a:r>
              <a:rPr lang="en-US" dirty="0"/>
              <a:t>Cost estimator</a:t>
            </a:r>
          </a:p>
          <a:p>
            <a:r>
              <a:rPr lang="en-US" dirty="0"/>
              <a:t>Conference hotel proof</a:t>
            </a:r>
          </a:p>
          <a:p>
            <a:r>
              <a:rPr lang="en-US" dirty="0"/>
              <a:t>Conference agenda</a:t>
            </a:r>
          </a:p>
          <a:p>
            <a:pPr marL="0" indent="0">
              <a:buNone/>
            </a:pPr>
            <a:endParaRPr lang="en-US" dirty="0"/>
          </a:p>
          <a:p>
            <a:endParaRPr lang="en-US" dirty="0"/>
          </a:p>
        </p:txBody>
      </p:sp>
    </p:spTree>
    <p:extLst>
      <p:ext uri="{BB962C8B-B14F-4D97-AF65-F5344CB8AC3E}">
        <p14:creationId xmlns:p14="http://schemas.microsoft.com/office/powerpoint/2010/main" val="2894223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2FC5-4FC4-4184-B0B5-5463115028EB}"/>
              </a:ext>
            </a:extLst>
          </p:cNvPr>
          <p:cNvSpPr>
            <a:spLocks noGrp="1"/>
          </p:cNvSpPr>
          <p:nvPr>
            <p:ph type="title"/>
          </p:nvPr>
        </p:nvSpPr>
        <p:spPr/>
        <p:txBody>
          <a:bodyPr/>
          <a:lstStyle/>
          <a:p>
            <a:r>
              <a:rPr lang="en-US" dirty="0"/>
              <a:t>Other Travel Forms</a:t>
            </a:r>
          </a:p>
        </p:txBody>
      </p:sp>
      <p:sp>
        <p:nvSpPr>
          <p:cNvPr id="3" name="Content Placeholder 2">
            <a:extLst>
              <a:ext uri="{FF2B5EF4-FFF2-40B4-BE49-F238E27FC236}">
                <a16:creationId xmlns:a16="http://schemas.microsoft.com/office/drawing/2014/main" id="{A7818008-69E8-4755-B53F-369A56497767}"/>
              </a:ext>
            </a:extLst>
          </p:cNvPr>
          <p:cNvSpPr>
            <a:spLocks noGrp="1"/>
          </p:cNvSpPr>
          <p:nvPr>
            <p:ph idx="1"/>
          </p:nvPr>
        </p:nvSpPr>
        <p:spPr/>
        <p:txBody>
          <a:bodyPr/>
          <a:lstStyle/>
          <a:p>
            <a:r>
              <a:rPr lang="en-US" dirty="0"/>
              <a:t>No changes have been made for Student or Athletic travel yet</a:t>
            </a:r>
          </a:p>
        </p:txBody>
      </p:sp>
    </p:spTree>
    <p:extLst>
      <p:ext uri="{BB962C8B-B14F-4D97-AF65-F5344CB8AC3E}">
        <p14:creationId xmlns:p14="http://schemas.microsoft.com/office/powerpoint/2010/main" val="2044895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4762-44C2-4C5D-B385-68F10783C18D}"/>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740738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8B8914-48F5-5905-C430-954905D59188}"/>
              </a:ext>
            </a:extLst>
          </p:cNvPr>
          <p:cNvSpPr>
            <a:spLocks noGrp="1"/>
          </p:cNvSpPr>
          <p:nvPr>
            <p:ph type="ctrTitle"/>
          </p:nvPr>
        </p:nvSpPr>
        <p:spPr/>
        <p:txBody>
          <a:bodyPr/>
          <a:lstStyle/>
          <a:p>
            <a:r>
              <a:rPr lang="en-US" dirty="0"/>
              <a:t>THANK</a:t>
            </a:r>
            <a:br>
              <a:rPr lang="en-US" dirty="0"/>
            </a:br>
            <a:r>
              <a:rPr lang="en-US" dirty="0"/>
              <a:t>YOU!</a:t>
            </a:r>
          </a:p>
        </p:txBody>
      </p:sp>
    </p:spTree>
    <p:extLst>
      <p:ext uri="{BB962C8B-B14F-4D97-AF65-F5344CB8AC3E}">
        <p14:creationId xmlns:p14="http://schemas.microsoft.com/office/powerpoint/2010/main" val="2363134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EC6687-DA9E-4238-AF9D-0AF17BC5E5C7}"/>
              </a:ext>
            </a:extLst>
          </p:cNvPr>
          <p:cNvPicPr>
            <a:picLocks noChangeAspect="1"/>
          </p:cNvPicPr>
          <p:nvPr/>
        </p:nvPicPr>
        <p:blipFill>
          <a:blip r:embed="rId2"/>
          <a:stretch>
            <a:fillRect/>
          </a:stretch>
        </p:blipFill>
        <p:spPr>
          <a:xfrm>
            <a:off x="1254753" y="439118"/>
            <a:ext cx="8954348" cy="5272569"/>
          </a:xfrm>
          <a:prstGeom prst="rect">
            <a:avLst/>
          </a:prstGeom>
        </p:spPr>
      </p:pic>
      <p:sp>
        <p:nvSpPr>
          <p:cNvPr id="8" name="Oval 7">
            <a:extLst>
              <a:ext uri="{FF2B5EF4-FFF2-40B4-BE49-F238E27FC236}">
                <a16:creationId xmlns:a16="http://schemas.microsoft.com/office/drawing/2014/main" id="{F76084F9-1032-49A6-8318-BECAC5B57D41}"/>
              </a:ext>
            </a:extLst>
          </p:cNvPr>
          <p:cNvSpPr/>
          <p:nvPr/>
        </p:nvSpPr>
        <p:spPr>
          <a:xfrm>
            <a:off x="1254753" y="2300517"/>
            <a:ext cx="1521577" cy="29255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06685A-84AF-4666-81A1-05B2CBFA9769}"/>
              </a:ext>
            </a:extLst>
          </p:cNvPr>
          <p:cNvSpPr txBox="1"/>
          <p:nvPr/>
        </p:nvSpPr>
        <p:spPr>
          <a:xfrm>
            <a:off x="927652" y="4192864"/>
            <a:ext cx="3101009" cy="523220"/>
          </a:xfrm>
          <a:prstGeom prst="rect">
            <a:avLst/>
          </a:prstGeom>
          <a:noFill/>
        </p:spPr>
        <p:txBody>
          <a:bodyPr wrap="square" rtlCol="0">
            <a:spAutoFit/>
          </a:bodyPr>
          <a:lstStyle/>
          <a:p>
            <a:r>
              <a:rPr lang="en-US" sz="2800" dirty="0"/>
              <a:t>Select Travel Forms</a:t>
            </a:r>
          </a:p>
        </p:txBody>
      </p:sp>
    </p:spTree>
    <p:extLst>
      <p:ext uri="{BB962C8B-B14F-4D97-AF65-F5344CB8AC3E}">
        <p14:creationId xmlns:p14="http://schemas.microsoft.com/office/powerpoint/2010/main" val="2807983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10EA70-AA2A-1A50-4371-CAADF76D089C}"/>
              </a:ext>
            </a:extLst>
          </p:cNvPr>
          <p:cNvSpPr>
            <a:spLocks noGrp="1"/>
          </p:cNvSpPr>
          <p:nvPr>
            <p:ph type="title"/>
          </p:nvPr>
        </p:nvSpPr>
        <p:spPr/>
        <p:txBody>
          <a:bodyPr/>
          <a:lstStyle/>
          <a:p>
            <a:r>
              <a:rPr lang="en-US" dirty="0"/>
              <a:t>New Cost Estimator</a:t>
            </a:r>
          </a:p>
        </p:txBody>
      </p:sp>
      <p:pic>
        <p:nvPicPr>
          <p:cNvPr id="2" name="Picture 1">
            <a:extLst>
              <a:ext uri="{FF2B5EF4-FFF2-40B4-BE49-F238E27FC236}">
                <a16:creationId xmlns:a16="http://schemas.microsoft.com/office/drawing/2014/main" id="{DE20E06F-0948-4280-94AF-59C98209C3AB}"/>
              </a:ext>
            </a:extLst>
          </p:cNvPr>
          <p:cNvPicPr>
            <a:picLocks noChangeAspect="1"/>
          </p:cNvPicPr>
          <p:nvPr/>
        </p:nvPicPr>
        <p:blipFill>
          <a:blip r:embed="rId2"/>
          <a:stretch>
            <a:fillRect/>
          </a:stretch>
        </p:blipFill>
        <p:spPr>
          <a:xfrm>
            <a:off x="5815361" y="172278"/>
            <a:ext cx="4837614" cy="6513443"/>
          </a:xfrm>
          <a:prstGeom prst="rect">
            <a:avLst/>
          </a:prstGeom>
        </p:spPr>
      </p:pic>
    </p:spTree>
    <p:extLst>
      <p:ext uri="{BB962C8B-B14F-4D97-AF65-F5344CB8AC3E}">
        <p14:creationId xmlns:p14="http://schemas.microsoft.com/office/powerpoint/2010/main" val="97953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F05506E-24C4-459C-87D9-B85EC0DC8D8F}"/>
              </a:ext>
            </a:extLst>
          </p:cNvPr>
          <p:cNvPicPr>
            <a:picLocks noChangeAspect="1"/>
          </p:cNvPicPr>
          <p:nvPr/>
        </p:nvPicPr>
        <p:blipFill>
          <a:blip r:embed="rId2"/>
          <a:stretch>
            <a:fillRect/>
          </a:stretch>
        </p:blipFill>
        <p:spPr>
          <a:xfrm>
            <a:off x="1050112" y="1425486"/>
            <a:ext cx="10091776" cy="4007028"/>
          </a:xfrm>
          <a:prstGeom prst="rect">
            <a:avLst/>
          </a:prstGeom>
        </p:spPr>
      </p:pic>
    </p:spTree>
    <p:extLst>
      <p:ext uri="{BB962C8B-B14F-4D97-AF65-F5344CB8AC3E}">
        <p14:creationId xmlns:p14="http://schemas.microsoft.com/office/powerpoint/2010/main" val="408072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10EA70-AA2A-1A50-4371-CAADF76D089C}"/>
              </a:ext>
            </a:extLst>
          </p:cNvPr>
          <p:cNvSpPr>
            <a:spLocks noGrp="1"/>
          </p:cNvSpPr>
          <p:nvPr>
            <p:ph type="title"/>
          </p:nvPr>
        </p:nvSpPr>
        <p:spPr/>
        <p:txBody>
          <a:bodyPr/>
          <a:lstStyle/>
          <a:p>
            <a:r>
              <a:rPr lang="en-US" dirty="0"/>
              <a:t>Filling out the 910 Form</a:t>
            </a:r>
          </a:p>
        </p:txBody>
      </p:sp>
      <p:sp>
        <p:nvSpPr>
          <p:cNvPr id="5" name="Content Placeholder 4">
            <a:extLst>
              <a:ext uri="{FF2B5EF4-FFF2-40B4-BE49-F238E27FC236}">
                <a16:creationId xmlns:a16="http://schemas.microsoft.com/office/drawing/2014/main" id="{D2E62464-22F4-89AC-41E0-80D8F87C27A2}"/>
              </a:ext>
            </a:extLst>
          </p:cNvPr>
          <p:cNvSpPr>
            <a:spLocks noGrp="1"/>
          </p:cNvSpPr>
          <p:nvPr>
            <p:ph idx="1"/>
          </p:nvPr>
        </p:nvSpPr>
        <p:spPr/>
        <p:txBody>
          <a:bodyPr>
            <a:normAutofit lnSpcReduction="10000"/>
          </a:bodyPr>
          <a:lstStyle/>
          <a:p>
            <a:r>
              <a:rPr lang="en-US" dirty="0"/>
              <a:t>Name of Traveler</a:t>
            </a:r>
          </a:p>
          <a:p>
            <a:r>
              <a:rPr lang="en-US" dirty="0"/>
              <a:t>Employee ID</a:t>
            </a:r>
          </a:p>
          <a:p>
            <a:r>
              <a:rPr lang="en-US" dirty="0"/>
              <a:t>Last 4 of Social Security Number</a:t>
            </a:r>
          </a:p>
          <a:p>
            <a:r>
              <a:rPr lang="en-US" dirty="0"/>
              <a:t>Travel Dates</a:t>
            </a:r>
          </a:p>
          <a:p>
            <a:r>
              <a:rPr lang="en-US" dirty="0"/>
              <a:t>School/Department</a:t>
            </a:r>
          </a:p>
          <a:p>
            <a:r>
              <a:rPr lang="en-US" dirty="0"/>
              <a:t>Name of Conference</a:t>
            </a:r>
          </a:p>
          <a:p>
            <a:r>
              <a:rPr lang="en-US" dirty="0"/>
              <a:t>City and State of Travel</a:t>
            </a:r>
          </a:p>
          <a:p>
            <a:r>
              <a:rPr lang="en-US" dirty="0"/>
              <a:t>Name of Person Filling out the Form</a:t>
            </a:r>
          </a:p>
          <a:p>
            <a:r>
              <a:rPr lang="en-US" dirty="0"/>
              <a:t>Phone Number (of the person filling out the form)</a:t>
            </a:r>
          </a:p>
        </p:txBody>
      </p:sp>
    </p:spTree>
    <p:extLst>
      <p:ext uri="{BB962C8B-B14F-4D97-AF65-F5344CB8AC3E}">
        <p14:creationId xmlns:p14="http://schemas.microsoft.com/office/powerpoint/2010/main" val="541024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38506-3731-4287-9113-B54983D1EAAD}"/>
              </a:ext>
            </a:extLst>
          </p:cNvPr>
          <p:cNvSpPr>
            <a:spLocks noGrp="1"/>
          </p:cNvSpPr>
          <p:nvPr>
            <p:ph type="title"/>
          </p:nvPr>
        </p:nvSpPr>
        <p:spPr/>
        <p:txBody>
          <a:bodyPr/>
          <a:lstStyle/>
          <a:p>
            <a:r>
              <a:rPr lang="en-US" dirty="0"/>
              <a:t>Signature Process</a:t>
            </a:r>
          </a:p>
        </p:txBody>
      </p:sp>
      <p:sp>
        <p:nvSpPr>
          <p:cNvPr id="3" name="Content Placeholder 2">
            <a:extLst>
              <a:ext uri="{FF2B5EF4-FFF2-40B4-BE49-F238E27FC236}">
                <a16:creationId xmlns:a16="http://schemas.microsoft.com/office/drawing/2014/main" id="{67731737-0579-40DA-AFC8-8B02C2531181}"/>
              </a:ext>
            </a:extLst>
          </p:cNvPr>
          <p:cNvSpPr>
            <a:spLocks noGrp="1"/>
          </p:cNvSpPr>
          <p:nvPr>
            <p:ph idx="1"/>
          </p:nvPr>
        </p:nvSpPr>
        <p:spPr/>
        <p:txBody>
          <a:bodyPr/>
          <a:lstStyle/>
          <a:p>
            <a:r>
              <a:rPr lang="en-US" dirty="0"/>
              <a:t>Will stay the same as current</a:t>
            </a:r>
          </a:p>
          <a:p>
            <a:endParaRPr lang="en-US" dirty="0"/>
          </a:p>
          <a:p>
            <a:r>
              <a:rPr lang="en-US" dirty="0"/>
              <a:t>Please make sure that Procurement only gets ONE copy</a:t>
            </a:r>
          </a:p>
        </p:txBody>
      </p:sp>
    </p:spTree>
    <p:extLst>
      <p:ext uri="{BB962C8B-B14F-4D97-AF65-F5344CB8AC3E}">
        <p14:creationId xmlns:p14="http://schemas.microsoft.com/office/powerpoint/2010/main" val="425892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8683-FE17-40BB-BE74-8A899368D07E}"/>
              </a:ext>
            </a:extLst>
          </p:cNvPr>
          <p:cNvSpPr>
            <a:spLocks noGrp="1"/>
          </p:cNvSpPr>
          <p:nvPr>
            <p:ph type="title"/>
          </p:nvPr>
        </p:nvSpPr>
        <p:spPr/>
        <p:txBody>
          <a:bodyPr/>
          <a:lstStyle/>
          <a:p>
            <a:r>
              <a:rPr lang="en-US" dirty="0"/>
              <a:t>Mileage</a:t>
            </a:r>
          </a:p>
        </p:txBody>
      </p:sp>
      <p:pic>
        <p:nvPicPr>
          <p:cNvPr id="4" name="Picture 3">
            <a:extLst>
              <a:ext uri="{FF2B5EF4-FFF2-40B4-BE49-F238E27FC236}">
                <a16:creationId xmlns:a16="http://schemas.microsoft.com/office/drawing/2014/main" id="{62FD5A18-7EB4-4F3D-81CD-AE54C4FAC56A}"/>
              </a:ext>
            </a:extLst>
          </p:cNvPr>
          <p:cNvPicPr>
            <a:picLocks noChangeAspect="1"/>
          </p:cNvPicPr>
          <p:nvPr/>
        </p:nvPicPr>
        <p:blipFill>
          <a:blip r:embed="rId2"/>
          <a:stretch>
            <a:fillRect/>
          </a:stretch>
        </p:blipFill>
        <p:spPr>
          <a:xfrm>
            <a:off x="1016435" y="2043620"/>
            <a:ext cx="7887801" cy="771633"/>
          </a:xfrm>
          <a:prstGeom prst="rect">
            <a:avLst/>
          </a:prstGeom>
        </p:spPr>
      </p:pic>
      <p:pic>
        <p:nvPicPr>
          <p:cNvPr id="7" name="Picture 6">
            <a:extLst>
              <a:ext uri="{FF2B5EF4-FFF2-40B4-BE49-F238E27FC236}">
                <a16:creationId xmlns:a16="http://schemas.microsoft.com/office/drawing/2014/main" id="{3222C6B3-E2D2-4E19-9CFA-48F0E14DFC62}"/>
              </a:ext>
            </a:extLst>
          </p:cNvPr>
          <p:cNvPicPr>
            <a:picLocks noChangeAspect="1"/>
          </p:cNvPicPr>
          <p:nvPr/>
        </p:nvPicPr>
        <p:blipFill>
          <a:blip r:embed="rId3"/>
          <a:stretch>
            <a:fillRect/>
          </a:stretch>
        </p:blipFill>
        <p:spPr>
          <a:xfrm>
            <a:off x="5396130" y="3113513"/>
            <a:ext cx="5772956" cy="2553056"/>
          </a:xfrm>
          <a:prstGeom prst="rect">
            <a:avLst/>
          </a:prstGeom>
        </p:spPr>
      </p:pic>
      <p:cxnSp>
        <p:nvCxnSpPr>
          <p:cNvPr id="9" name="Straight Arrow Connector 8">
            <a:extLst>
              <a:ext uri="{FF2B5EF4-FFF2-40B4-BE49-F238E27FC236}">
                <a16:creationId xmlns:a16="http://schemas.microsoft.com/office/drawing/2014/main" id="{1C9D2649-A9D7-417D-AF9D-F92FF071693C}"/>
              </a:ext>
            </a:extLst>
          </p:cNvPr>
          <p:cNvCxnSpPr/>
          <p:nvPr/>
        </p:nvCxnSpPr>
        <p:spPr>
          <a:xfrm flipH="1">
            <a:off x="2279374" y="2438400"/>
            <a:ext cx="1762539" cy="20938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D84DA81-67A4-49AA-89DF-BC688A6DB3E6}"/>
              </a:ext>
            </a:extLst>
          </p:cNvPr>
          <p:cNvCxnSpPr>
            <a:cxnSpLocks/>
          </p:cNvCxnSpPr>
          <p:nvPr/>
        </p:nvCxnSpPr>
        <p:spPr>
          <a:xfrm flipH="1" flipV="1">
            <a:off x="8799444" y="2510454"/>
            <a:ext cx="993913" cy="28301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A88F7CC-4C23-4BB0-984E-421EC1C758C4}"/>
              </a:ext>
            </a:extLst>
          </p:cNvPr>
          <p:cNvPicPr>
            <a:picLocks noChangeAspect="1"/>
          </p:cNvPicPr>
          <p:nvPr/>
        </p:nvPicPr>
        <p:blipFill>
          <a:blip r:embed="rId4"/>
          <a:stretch>
            <a:fillRect/>
          </a:stretch>
        </p:blipFill>
        <p:spPr>
          <a:xfrm>
            <a:off x="1016435" y="4596501"/>
            <a:ext cx="4239217" cy="323895"/>
          </a:xfrm>
          <a:prstGeom prst="rect">
            <a:avLst/>
          </a:prstGeom>
        </p:spPr>
      </p:pic>
    </p:spTree>
    <p:extLst>
      <p:ext uri="{BB962C8B-B14F-4D97-AF65-F5344CB8AC3E}">
        <p14:creationId xmlns:p14="http://schemas.microsoft.com/office/powerpoint/2010/main" val="862000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79AE-F219-473B-9723-689998E4BD10}"/>
              </a:ext>
            </a:extLst>
          </p:cNvPr>
          <p:cNvSpPr>
            <a:spLocks noGrp="1"/>
          </p:cNvSpPr>
          <p:nvPr>
            <p:ph type="title"/>
          </p:nvPr>
        </p:nvSpPr>
        <p:spPr/>
        <p:txBody>
          <a:bodyPr/>
          <a:lstStyle/>
          <a:p>
            <a:r>
              <a:rPr lang="en-US" dirty="0"/>
              <a:t>Mileage</a:t>
            </a:r>
          </a:p>
        </p:txBody>
      </p:sp>
      <p:sp>
        <p:nvSpPr>
          <p:cNvPr id="3" name="Content Placeholder 2">
            <a:extLst>
              <a:ext uri="{FF2B5EF4-FFF2-40B4-BE49-F238E27FC236}">
                <a16:creationId xmlns:a16="http://schemas.microsoft.com/office/drawing/2014/main" id="{C5941538-6795-42A3-9C0E-55C886552C61}"/>
              </a:ext>
            </a:extLst>
          </p:cNvPr>
          <p:cNvSpPr>
            <a:spLocks noGrp="1"/>
          </p:cNvSpPr>
          <p:nvPr>
            <p:ph idx="1"/>
          </p:nvPr>
        </p:nvSpPr>
        <p:spPr/>
        <p:txBody>
          <a:bodyPr/>
          <a:lstStyle/>
          <a:p>
            <a:r>
              <a:rPr lang="en-US" dirty="0"/>
              <a:t>From the Cost Estimator, go the Mileage Rates Tab</a:t>
            </a:r>
          </a:p>
          <a:p>
            <a:r>
              <a:rPr lang="en-US" dirty="0"/>
              <a:t>Find the destination city/airport</a:t>
            </a:r>
          </a:p>
          <a:p>
            <a:r>
              <a:rPr lang="en-US" dirty="0"/>
              <a:t>Use the figure from the Amount column in the TOTALS box</a:t>
            </a:r>
          </a:p>
          <a:p>
            <a:r>
              <a:rPr lang="en-US" dirty="0"/>
              <a:t>Fill in the budget code for the mileage amount</a:t>
            </a:r>
          </a:p>
          <a:p>
            <a:pPr marL="0" indent="0">
              <a:buNone/>
            </a:pPr>
            <a:endParaRPr lang="en-US" dirty="0"/>
          </a:p>
        </p:txBody>
      </p:sp>
    </p:spTree>
    <p:extLst>
      <p:ext uri="{BB962C8B-B14F-4D97-AF65-F5344CB8AC3E}">
        <p14:creationId xmlns:p14="http://schemas.microsoft.com/office/powerpoint/2010/main" val="3139942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WISD_Business and Finance_PPT Template.potx" id="{47D8A70B-DEBC-6247-BECF-7320B4101D3B}" vid="{7602C794-953C-B245-9DA0-0C424C75C0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18d16af-1a08-451e-9491-afe9f55179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7991F072390646A10345C58A98EF55" ma:contentTypeVersion="16" ma:contentTypeDescription="Create a new document." ma:contentTypeScope="" ma:versionID="9757a11b54d8223c1e95de984ae76b95">
  <xsd:schema xmlns:xsd="http://www.w3.org/2001/XMLSchema" xmlns:xs="http://www.w3.org/2001/XMLSchema" xmlns:p="http://schemas.microsoft.com/office/2006/metadata/properties" xmlns:ns3="518d16af-1a08-451e-9491-afe9f55179e9" xmlns:ns4="38df69bf-bcff-475b-9449-d4a88ae95741" targetNamespace="http://schemas.microsoft.com/office/2006/metadata/properties" ma:root="true" ma:fieldsID="d6140c39427cbaea8a67aa6606db6a72" ns3:_="" ns4:_="">
    <xsd:import namespace="518d16af-1a08-451e-9491-afe9f55179e9"/>
    <xsd:import namespace="38df69bf-bcff-475b-9449-d4a88ae9574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LengthInSeconds" minOccurs="0"/>
                <xsd:element ref="ns3:_activity"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8d16af-1a08-451e-9491-afe9f55179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df69bf-bcff-475b-9449-d4a88ae9574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E6A5BC-4252-4736-B101-EF90CC04A9B6}">
  <ds:schemaRefs>
    <ds:schemaRef ds:uri="http://schemas.microsoft.com/sharepoint/v3/contenttype/forms"/>
  </ds:schemaRefs>
</ds:datastoreItem>
</file>

<file path=customXml/itemProps2.xml><?xml version="1.0" encoding="utf-8"?>
<ds:datastoreItem xmlns:ds="http://schemas.openxmlformats.org/officeDocument/2006/customXml" ds:itemID="{0E827DEF-E289-496E-BD20-FF1897A119D3}">
  <ds:schemaRefs>
    <ds:schemaRef ds:uri="http://purl.org/dc/dcmitype/"/>
    <ds:schemaRef ds:uri="http://schemas.microsoft.com/office/2006/documentManagement/types"/>
    <ds:schemaRef ds:uri="http://purl.org/dc/elements/1.1/"/>
    <ds:schemaRef ds:uri="http://purl.org/dc/terms/"/>
    <ds:schemaRef ds:uri="38df69bf-bcff-475b-9449-d4a88ae9574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518d16af-1a08-451e-9491-afe9f55179e9"/>
  </ds:schemaRefs>
</ds:datastoreItem>
</file>

<file path=customXml/itemProps3.xml><?xml version="1.0" encoding="utf-8"?>
<ds:datastoreItem xmlns:ds="http://schemas.openxmlformats.org/officeDocument/2006/customXml" ds:itemID="{29E8F998-197D-40B2-A1C2-13A50D804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8d16af-1a08-451e-9491-afe9f55179e9"/>
    <ds:schemaRef ds:uri="38df69bf-bcff-475b-9449-d4a88ae957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Business and Finance - PPT 2023</Template>
  <TotalTime>1758</TotalTime>
  <Words>1069</Words>
  <Application>Microsoft Office PowerPoint</Application>
  <PresentationFormat>Widescreen</PresentationFormat>
  <Paragraphs>114</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Montserrat</vt:lpstr>
      <vt:lpstr>Office Theme</vt:lpstr>
      <vt:lpstr>Wrangling in the Travel Process</vt:lpstr>
      <vt:lpstr>Where to find Travel Information</vt:lpstr>
      <vt:lpstr>PowerPoint Presentation</vt:lpstr>
      <vt:lpstr>New Cost Estimator</vt:lpstr>
      <vt:lpstr>PowerPoint Presentation</vt:lpstr>
      <vt:lpstr>Filling out the 910 Form</vt:lpstr>
      <vt:lpstr>Signature Process</vt:lpstr>
      <vt:lpstr>Mileage</vt:lpstr>
      <vt:lpstr>Mileage</vt:lpstr>
      <vt:lpstr>Meal per Diem Rate</vt:lpstr>
      <vt:lpstr>Meal per Diem Rate</vt:lpstr>
      <vt:lpstr>Meal per Diem Rate</vt:lpstr>
      <vt:lpstr>Parking, Taxi, Tolls</vt:lpstr>
      <vt:lpstr>Hotel</vt:lpstr>
      <vt:lpstr>Hotel</vt:lpstr>
      <vt:lpstr>Hotel</vt:lpstr>
      <vt:lpstr>Hotel</vt:lpstr>
      <vt:lpstr>Hotel</vt:lpstr>
      <vt:lpstr>Baggage Fees and Airfare</vt:lpstr>
      <vt:lpstr>Baggage and Airfare</vt:lpstr>
      <vt:lpstr>Rental Car and Rental Car Gas</vt:lpstr>
      <vt:lpstr>Rental Car and Rental Car Gas</vt:lpstr>
      <vt:lpstr>Registration</vt:lpstr>
      <vt:lpstr>Cost Estimator</vt:lpstr>
      <vt:lpstr>Information to include with the Cost Estimator</vt:lpstr>
      <vt:lpstr>Other Travel Forms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Wrangling in the Travel Process</dc:title>
  <dc:creator>Townsend, Amy</dc:creator>
  <cp:lastModifiedBy>Townsend, Amy</cp:lastModifiedBy>
  <cp:revision>8</cp:revision>
  <cp:lastPrinted>2023-08-02T16:42:51Z</cp:lastPrinted>
  <dcterms:created xsi:type="dcterms:W3CDTF">2023-07-31T13:58:11Z</dcterms:created>
  <dcterms:modified xsi:type="dcterms:W3CDTF">2023-08-02T16:44:44Z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0x0101005D7991F072390646A10345C58A98EF55</vt:lpwstr>
  </property>
</Properties>
</file>