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jpg" ContentType="image/jpeg"/>
</Types>
</file>

<file path=_rels/.rels><?xml version="1.0" encoding="UTF-8" standalone="yes"?>
<Relationships xmlns="http://schemas.openxmlformats.org/package/2006/relationships">
 <Relationship Id="rId3" Type="http://schemas.openxmlformats.org/officeDocument/2006/relationships/extended-properties" Target="docProps/app.xml"/>
 <Relationship Id="rId2" Type="http://schemas.openxmlformats.org/package/2006/relationships/metadata/core-properties" Target="docProps/core.xml"/>
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6858000" cy="9144000"/>
</p:presentation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/>
 <Relationship Id="rId2" Type="http://schemas.openxmlformats.org/officeDocument/2006/relationships/theme" Target="theme/theme1.xml"/>
 <Relationship Id="rId3" Type="http://schemas.openxmlformats.org/officeDocument/2006/relationships/slide" Target="slides/slide1.xml"/>
 <Relationship Id="rId4" Type="http://schemas.openxmlformats.org/officeDocument/2006/relationships/slide" Target="slides/slide2.xml"/>
 <Relationship Id="rId5" Type="http://schemas.openxmlformats.org/officeDocument/2006/relationships/slide" Target="slides/slide3.xml"/>
 <Relationship Id="rId6" Type="http://schemas.openxmlformats.org/officeDocument/2006/relationships/slide" Target="slides/slide4.xml"/>
 <Relationship Id="rId7" Type="http://schemas.openxmlformats.org/officeDocument/2006/relationships/slide" Target="slides/slide5.xml"/>
 <Relationship Id="rId8" Type="http://schemas.openxmlformats.org/officeDocument/2006/relationships/slide" Target="slides/slide6.xml"/>
 <Relationship Id="rId9" Type="http://schemas.openxmlformats.org/officeDocument/2006/relationships/slide" Target="slides/slide7.xml"/>
 <Relationship Id="rId10" Type="http://schemas.openxmlformats.org/officeDocument/2006/relationships/slide" Target="slides/slide8.xml"/>
 <Relationship Id="rId11" Type="http://schemas.openxmlformats.org/officeDocument/2006/relationships/slide" Target="slides/slide9.xml"/>
 <Relationship Id="rId12" Type="http://schemas.openxmlformats.org/officeDocument/2006/relationships/slide" Target="slides/slide10.xml"/>
</Relationships>

</file>

<file path=ppt/slideLayouts/_rels/slideLayout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1.xml"/>
 <Relationship Id="rId2" Type="http://schemas.openxmlformats.org/officeDocument/2006/relationships/slideLayout" Target="../slideLayouts/slideLayout2.xml"/>
 <Relationship Id="rId3" Type="http://schemas.openxmlformats.org/officeDocument/2006/relationships/slideLayout" Target="../slideLayouts/slideLayout3.xml"/>
 <Relationship Id="rId4" Type="http://schemas.openxmlformats.org/officeDocument/2006/relationships/slideLayout" Target="../slideLayouts/slideLayout4.xml"/>
 <Relationship Id="rId5" Type="http://schemas.openxmlformats.org/officeDocument/2006/relationships/slideLayout" Target="../slideLayouts/slideLayout5.xml"/>
 <Relationship Id="rId6" Type="http://schemas.openxmlformats.org/officeDocument/2006/relationships/slideLayout" Target="../slideLayouts/slideLayout6.xml"/>
 <Relationship Id="rId7" Type="http://schemas.openxmlformats.org/officeDocument/2006/relationships/slideLayout" Target="../slideLayouts/slideLayout7.xml"/>
 <Relationship Id="rId8" Type="http://schemas.openxmlformats.org/officeDocument/2006/relationships/slideLayout" Target="../slideLayouts/slideLayout8.xml"/>
 <Relationship Id="rId9" Type="http://schemas.openxmlformats.org/officeDocument/2006/relationships/slideLayout" Target="../slideLayouts/slideLayout9.xml"/>
 <Relationship Id="rId10" Type="http://schemas.openxmlformats.org/officeDocument/2006/relationships/slideLayout" Target="../slideLayouts/slideLayout10.xml"/>
 <Relationship Id="rId11" Type="http://schemas.openxmlformats.org/officeDocument/2006/relationships/slideLayout" Target="../slideLayouts/slideLayout11.xml"/>
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26054159083_ee5b0800991.jpg"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3614580046_1a00b7a4f710.jpg"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26054159083_ee5b0800992.jpg"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3953047821_7acfe6228c3.jpg"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7398509124_652a8c49224.jpg"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883203124_1d2314f9a85.jpg"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2129814377_2a0fdf33ee6.jpg"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8370186898_2136be03b67.jpg"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5560748532_43e3976a048.jpg"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4198223472_8953aa2ee2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title 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81325" y="1905000"/>
            <a:ext cx="3181350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190500"/>
            <a:ext cx="9144000" cy="19050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2800" u="none">
                <a:solidFill>
                  <a:srgbClr val="000000"/>
                </a:solidFill>
                <a:latin typeface="Calibri"/>
              </a:rPr>
              <a:t>Animals Go In</a:t>
            </a:r>
            <a:br/>
            <a:r>
              <a:rPr b="true" i="false" strike="noStrike" sz="2200" u="none">
                <a:solidFill>
                  <a:srgbClr val="000000"/>
                </a:solidFill>
                <a:latin typeface="Calibri"/>
              </a:rPr>
              <a:t>Ms. Ownby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Dogs go in the bed!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81325" y="95250"/>
            <a:ext cx="3181350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Pigs go in the barn.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900113"/>
            <a:ext cx="4762500" cy="315277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Horses go in the barn.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86088" y="95250"/>
            <a:ext cx="317182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Cows go in the barn.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86088" y="95250"/>
            <a:ext cx="317182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Cats go in the barn.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509838" y="95250"/>
            <a:ext cx="412432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Goats go in the barn.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Calves go in the barn.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571500"/>
            <a:ext cx="4762500" cy="3810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Roosters go in the grass.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Chickens go in the snow.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Ms. Ownby</dc:creator>
  <cp:lastModifiedBy>Unknown Creator</cp:lastModifiedBy>
  <dcterms:created xsi:type="dcterms:W3CDTF">2018-08-20T08:43:36-05:00</dcterms:created>
  <dcterms:modified xsi:type="dcterms:W3CDTF">2018-08-20T08:43:36-05:00</dcterms:modified>
  <dc:title>Animals Go In</dc:title>
  <dc:description>May not be sold.</dc:description>
  <dc:subject>Downloaded book from Tar Heel Reader</dc:subject>
  <cp:keywords/>
  <cp:category>Anim</cp:category>
</cp:coreProperties>
</file>