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FF92-61B6-43AF-9532-0967E5EE801E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200D8-E5D7-482C-BC5C-EA5FA98BA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53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FF92-61B6-43AF-9532-0967E5EE801E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200D8-E5D7-482C-BC5C-EA5FA98BA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58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FF92-61B6-43AF-9532-0967E5EE801E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200D8-E5D7-482C-BC5C-EA5FA98BA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53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FF92-61B6-43AF-9532-0967E5EE801E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200D8-E5D7-482C-BC5C-EA5FA98BA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793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FF92-61B6-43AF-9532-0967E5EE801E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200D8-E5D7-482C-BC5C-EA5FA98BA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39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FF92-61B6-43AF-9532-0967E5EE801E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200D8-E5D7-482C-BC5C-EA5FA98BA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10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FF92-61B6-43AF-9532-0967E5EE801E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200D8-E5D7-482C-BC5C-EA5FA98BA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FF92-61B6-43AF-9532-0967E5EE801E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200D8-E5D7-482C-BC5C-EA5FA98BA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46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FF92-61B6-43AF-9532-0967E5EE801E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200D8-E5D7-482C-BC5C-EA5FA98BA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38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FF92-61B6-43AF-9532-0967E5EE801E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200D8-E5D7-482C-BC5C-EA5FA98BA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3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FF92-61B6-43AF-9532-0967E5EE801E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200D8-E5D7-482C-BC5C-EA5FA98BA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002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CFF92-61B6-43AF-9532-0967E5EE801E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200D8-E5D7-482C-BC5C-EA5FA98BA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33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5794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Animals:</a:t>
            </a:r>
            <a:br>
              <a:rPr lang="en-US" dirty="0" smtClean="0"/>
            </a:br>
            <a:r>
              <a:rPr lang="en-US" dirty="0" smtClean="0"/>
              <a:t>IN</a:t>
            </a:r>
            <a:br>
              <a:rPr lang="en-US" dirty="0" smtClean="0"/>
            </a:br>
            <a:r>
              <a:rPr lang="en-US" dirty="0" smtClean="0"/>
              <a:t>OUT</a:t>
            </a:r>
            <a:br>
              <a:rPr lang="en-US" dirty="0" smtClean="0"/>
            </a:br>
            <a:r>
              <a:rPr lang="en-US" dirty="0" smtClean="0"/>
              <a:t>ON</a:t>
            </a:r>
            <a:br>
              <a:rPr lang="en-US" dirty="0" smtClean="0"/>
            </a:br>
            <a:r>
              <a:rPr lang="en-US" dirty="0" smtClean="0"/>
              <a:t>OFF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968129"/>
            <a:ext cx="9144000" cy="1655762"/>
          </a:xfrm>
        </p:spPr>
        <p:txBody>
          <a:bodyPr/>
          <a:lstStyle/>
          <a:p>
            <a:r>
              <a:rPr lang="en-US" dirty="0" smtClean="0"/>
              <a:t>By Kellie Cullen, M.S., CCC-SLP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04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nimals go in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9619" y="2434727"/>
            <a:ext cx="3692129" cy="27548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1677" y="1403133"/>
            <a:ext cx="6962661" cy="514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55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Animals get 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9611" y="1825625"/>
            <a:ext cx="6532778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5986" y="1596882"/>
            <a:ext cx="6420028" cy="480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42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711" y="1438085"/>
            <a:ext cx="7359268" cy="4612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Animals get out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76241" y="1344032"/>
            <a:ext cx="4010140" cy="535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15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Animals put 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8952" y="1825625"/>
            <a:ext cx="3754095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499" y="1825625"/>
            <a:ext cx="5715000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71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Animals get off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0074" y="2489812"/>
            <a:ext cx="7754730" cy="29855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1677" y="1514419"/>
            <a:ext cx="7293167" cy="546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80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24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Animals: IN OUT ON OFF</vt:lpstr>
      <vt:lpstr>Animals go in</vt:lpstr>
      <vt:lpstr>Animals get on</vt:lpstr>
      <vt:lpstr>Animals get out</vt:lpstr>
      <vt:lpstr>Animals put on</vt:lpstr>
      <vt:lpstr>Animals get off</vt:lpstr>
    </vt:vector>
  </TitlesOfParts>
  <Company>Fort Worth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Animals: IN OUT ON OFF</dc:title>
  <dc:creator>Cullen, Kellie</dc:creator>
  <cp:lastModifiedBy>Cullen, Kellie</cp:lastModifiedBy>
  <cp:revision>3</cp:revision>
  <dcterms:created xsi:type="dcterms:W3CDTF">2018-10-03T19:43:01Z</dcterms:created>
  <dcterms:modified xsi:type="dcterms:W3CDTF">2018-10-03T19:49:38Z</dcterms:modified>
</cp:coreProperties>
</file>