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4/09/2018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50031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 dirty="0">
                <a:solidFill>
                  <a:srgbClr val="000000"/>
                </a:solidFill>
                <a:latin typeface="Calibri"/>
              </a:rPr>
              <a:t>All About </a:t>
            </a:r>
            <a:r>
              <a:rPr sz="4400" b="1" i="0" u="none" strike="noStrike" dirty="0">
                <a:solidFill>
                  <a:srgbClr val="000000"/>
                </a:solidFill>
                <a:latin typeface="Calibri"/>
              </a:rPr>
              <a:t>Good</a:t>
            </a:r>
            <a:r>
              <a:rPr sz="2800" b="1" i="0" u="none" strike="noStrike" dirty="0">
                <a:solidFill>
                  <a:srgbClr val="000000"/>
                </a:solidFill>
                <a:latin typeface="Calibri"/>
              </a:rPr>
              <a:t> Hygiene</a:t>
            </a:r>
            <a:r>
              <a:rPr dirty="0"/>
              <a:t/>
            </a:r>
            <a:br>
              <a:rPr dirty="0"/>
            </a:br>
            <a:r>
              <a:rPr sz="2200" b="1" i="0" u="none" strike="noStrike" dirty="0" err="1">
                <a:solidFill>
                  <a:srgbClr val="000000"/>
                </a:solidFill>
                <a:latin typeface="Calibri"/>
              </a:rPr>
              <a:t>Delmario</a:t>
            </a:r>
            <a:r>
              <a:rPr sz="2200" b="1" i="0" u="none" strike="noStrike" dirty="0">
                <a:solidFill>
                  <a:srgbClr val="000000"/>
                </a:solidFill>
                <a:latin typeface="Calibri"/>
              </a:rPr>
              <a:t> Nelson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030" y="881087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Having </a:t>
            </a:r>
            <a:r>
              <a:rPr sz="4400" b="1" i="0" u="none" strike="noStrike" dirty="0">
                <a:solidFill>
                  <a:srgbClr val="000000"/>
                </a:solidFill>
                <a:latin typeface="Calibri"/>
              </a:rPr>
              <a:t>good</a:t>
            </a:r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 hygiene can make you feel </a:t>
            </a:r>
            <a:r>
              <a:rPr sz="4400" b="1" i="0" u="none" strike="noStrike" dirty="0">
                <a:solidFill>
                  <a:srgbClr val="000000"/>
                </a:solidFill>
                <a:latin typeface="Calibri"/>
              </a:rPr>
              <a:t>good</a:t>
            </a:r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 about yourself.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85825"/>
            <a:ext cx="4762500" cy="3181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When you use </a:t>
            </a:r>
            <a:r>
              <a:rPr sz="4400" b="1" i="0" u="none" strike="noStrike" dirty="0">
                <a:solidFill>
                  <a:srgbClr val="000000"/>
                </a:solidFill>
                <a:latin typeface="Calibri"/>
              </a:rPr>
              <a:t>good</a:t>
            </a:r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 hygiene people will like to be around you.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Brush your teeth every morning and every night.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Take a shower every day.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Wash your face and all of your body when taking a shower.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Flush the toilet every time you use the bathroom.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Wash your hands after using the bathroom.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447675"/>
            <a:ext cx="4762500" cy="40576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Use deodorant every day so you won't smell bad.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Keeping your hair brushed and finger nails clean is important.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Put on clean clothes everyday.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23" y="3396224"/>
            <a:ext cx="2062800" cy="147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Good Hygiene</dc:title>
  <dc:subject>Downloaded book from Tar Heel Reader</dc:subject>
  <dc:creator>Delmario Nelson</dc:creator>
  <cp:keywords/>
  <dc:description>May not be sold.</dc:description>
  <cp:lastModifiedBy>Cullen, Kellie</cp:lastModifiedBy>
  <cp:revision>1</cp:revision>
  <dcterms:created xsi:type="dcterms:W3CDTF">2018-09-04T16:47:02Z</dcterms:created>
  <dcterms:modified xsi:type="dcterms:W3CDTF">2018-09-04T16:51:05Z</dcterms:modified>
  <cp:category>Heal</cp:category>
</cp:coreProperties>
</file>