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2/10/2021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2/10/2021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2/10/2021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2/10/2021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2/10/2021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2/10/2021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2/10/2021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2/10/2021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2/10/2021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2/10/2021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2/10/2021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30DBB-9FD5-43E7-88F1-55A569E9525E}" type="datetimeFigureOut">
              <a:rPr lang="nl-BE" smtClean="0"/>
              <a:t>2/10/2021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36665-E7E9-4861-9ADF-F11A47CBAD79}" type="slidenum">
              <a:rPr lang="nl-BE" smtClean="0"/>
              <a:t>‹#›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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-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itle pictur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1325" y="1905000"/>
            <a:ext cx="3181350" cy="4762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190500"/>
            <a:ext cx="9144000" cy="1905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2800" b="1" i="0" u="none" strike="noStrike">
                <a:solidFill>
                  <a:srgbClr val="000000"/>
                </a:solidFill>
                <a:latin typeface="Calibri"/>
              </a:rPr>
              <a:t>Animals Go In</a:t>
            </a:r>
            <a:br/>
            <a:r>
              <a:rPr sz="2200" b="1" i="0" u="none" strike="noStrike">
                <a:solidFill>
                  <a:srgbClr val="000000"/>
                </a:solidFill>
                <a:latin typeface="Calibri"/>
              </a:rPr>
              <a:t>Ms. Ownby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FAE01F-20A8-4D98-BB44-1B136E4B2D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3769" y="1093702"/>
            <a:ext cx="1082970" cy="8046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301D6E8-4C8F-448C-A816-CE58C02E5A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7263" y="1093332"/>
            <a:ext cx="1082970" cy="80464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0" y="890588"/>
            <a:ext cx="4762500" cy="31718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5238750"/>
            <a:ext cx="9144000" cy="952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3000" b="1" i="0" u="none" strike="noStrike">
                <a:solidFill>
                  <a:srgbClr val="000000"/>
                </a:solidFill>
                <a:latin typeface="Calibri"/>
              </a:rPr>
              <a:t>Dogs go in the bed!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2BE772-CA1E-4779-8FB8-A356EE82B0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0503" y="5788930"/>
            <a:ext cx="1082970" cy="8046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922FCC2-9C15-45CE-BCD5-1DB8D49A8C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3997" y="5788560"/>
            <a:ext cx="1082970" cy="8046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1325" y="95250"/>
            <a:ext cx="3181350" cy="4762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5238750"/>
            <a:ext cx="9144000" cy="952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3000" b="1" i="0" u="none" strike="noStrike">
                <a:solidFill>
                  <a:srgbClr val="000000"/>
                </a:solidFill>
                <a:latin typeface="Calibri"/>
              </a:rPr>
              <a:t>Pigs go in the barn.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64AE5D-AAFF-45C5-BA21-2D6514EBD6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0503" y="5788930"/>
            <a:ext cx="1082970" cy="8046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0EE9452-51FE-4D5E-B0B2-D76B61F6B2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3997" y="5788560"/>
            <a:ext cx="1082970" cy="8046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0" y="900113"/>
            <a:ext cx="4762500" cy="31527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5238750"/>
            <a:ext cx="9144000" cy="952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3000" b="1" i="0" u="none" strike="noStrike">
                <a:solidFill>
                  <a:srgbClr val="000000"/>
                </a:solidFill>
                <a:latin typeface="Calibri"/>
              </a:rPr>
              <a:t>Horses go in the barn.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78E58B-34DB-4A6C-8658-9DF855E25C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0503" y="5788930"/>
            <a:ext cx="1082970" cy="8046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EA0CDF7-B4B8-4BFF-994B-02ED2E201A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3997" y="5788560"/>
            <a:ext cx="1082970" cy="80464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6088" y="95250"/>
            <a:ext cx="3171825" cy="4762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5238750"/>
            <a:ext cx="9144000" cy="952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3000" b="1" i="0" u="none" strike="noStrike">
                <a:solidFill>
                  <a:srgbClr val="000000"/>
                </a:solidFill>
                <a:latin typeface="Calibri"/>
              </a:rPr>
              <a:t>Cows go in the barn.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AAF5D2-8327-47E9-BCC0-36DEA47F66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0503" y="5788930"/>
            <a:ext cx="1082970" cy="8046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1EFA95F-586D-431B-B578-F72ACFD5DE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3997" y="5788560"/>
            <a:ext cx="1082970" cy="80464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6088" y="95250"/>
            <a:ext cx="3171825" cy="4762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5238750"/>
            <a:ext cx="9144000" cy="952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3000" b="1" i="0" u="none" strike="noStrike">
                <a:solidFill>
                  <a:srgbClr val="000000"/>
                </a:solidFill>
                <a:latin typeface="Calibri"/>
              </a:rPr>
              <a:t>Cats go in the barn.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EAB964-D5EE-4198-8C1F-69605971BF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0503" y="5788930"/>
            <a:ext cx="1082970" cy="8046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753EC53-D092-4901-BB8F-5036C11DB1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3997" y="5788560"/>
            <a:ext cx="1082970" cy="80464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9838" y="95250"/>
            <a:ext cx="4124325" cy="4762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5238750"/>
            <a:ext cx="9144000" cy="952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3000" b="1" i="0" u="none" strike="noStrike">
                <a:solidFill>
                  <a:srgbClr val="000000"/>
                </a:solidFill>
                <a:latin typeface="Calibri"/>
              </a:rPr>
              <a:t>Goats go in the barn.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85E70A-60FA-402B-BDC2-0681B98E4B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0503" y="5788930"/>
            <a:ext cx="1082970" cy="8046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5EB282C-506F-4B8F-9BD5-72E8CEF82A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3997" y="5788560"/>
            <a:ext cx="1082970" cy="80464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0" y="690563"/>
            <a:ext cx="4762500" cy="35718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5238750"/>
            <a:ext cx="9144000" cy="952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3000" b="1" i="0" u="none" strike="noStrike">
                <a:solidFill>
                  <a:srgbClr val="000000"/>
                </a:solidFill>
                <a:latin typeface="Calibri"/>
              </a:rPr>
              <a:t>Calves go in the barn.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F67AED-928C-4D84-9981-298E7D8C9C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0503" y="5788930"/>
            <a:ext cx="1082970" cy="8046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6E0EC4A-32CF-490A-AAEE-6C473DC468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3997" y="5788560"/>
            <a:ext cx="1082970" cy="80464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0" y="571500"/>
            <a:ext cx="4762500" cy="3810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5238750"/>
            <a:ext cx="9144000" cy="952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3000" b="1" i="0" u="none" strike="noStrike">
                <a:solidFill>
                  <a:srgbClr val="000000"/>
                </a:solidFill>
                <a:latin typeface="Calibri"/>
              </a:rPr>
              <a:t>Roosters go in the grass.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A94EA5-B7CC-4E6F-8A28-18D66434E5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0503" y="5788930"/>
            <a:ext cx="1082970" cy="8046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4BBF46D-C71C-4A08-BC8A-1007AFE428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3997" y="5788560"/>
            <a:ext cx="1082970" cy="80464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0" y="690563"/>
            <a:ext cx="4762500" cy="35718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5238750"/>
            <a:ext cx="9144000" cy="952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3000" b="1" i="0" u="none" strike="noStrike">
                <a:solidFill>
                  <a:srgbClr val="000000"/>
                </a:solidFill>
                <a:latin typeface="Calibri"/>
              </a:rPr>
              <a:t>Chickens go in the snow.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050FE4-3B14-4029-B607-47EBE0EA3A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0503" y="5788930"/>
            <a:ext cx="1082970" cy="8046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AD7AC90-143A-401E-BCA5-19E792B68B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3997" y="5788560"/>
            <a:ext cx="1082970" cy="80464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?? ?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?? ?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57</Words>
  <Application>Microsoft Office PowerPoint</Application>
  <PresentationFormat>On-screen Show (4:3)</PresentationFormat>
  <Paragraphs>10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Animals Go In</dc:title>
  <dc:subject>Downloaded book from Tar Heel Reader</dc:subject>
  <dc:creator>Ms. Ownby</dc:creator>
  <cp:keywords/>
  <dc:description>May not be sold.</dc:description>
  <cp:lastModifiedBy>Cullen, Kellie</cp:lastModifiedBy>
  <cp:revision>2</cp:revision>
  <dcterms:created xsi:type="dcterms:W3CDTF">2018-09-24T17:07:15Z</dcterms:created>
  <dcterms:modified xsi:type="dcterms:W3CDTF">2021-10-02T21:47:40Z</dcterms:modified>
  <cp:category>Anim</cp:category>
</cp:coreProperties>
</file>