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8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3DF98-9FCF-4D75-88C7-6026193C92E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ACF9F-5301-472B-8CC9-B8A08F2B5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2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1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1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3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7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4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9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5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2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5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8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86A98-B0DA-49ED-8116-C2434964B09B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F953-14FF-4BB9-B18F-F9DE9D7E8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Fishing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Pronouns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9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 is going fishing.</a:t>
            </a:r>
            <a:endParaRPr lang="en-US" dirty="0"/>
          </a:p>
        </p:txBody>
      </p:sp>
      <p:pic>
        <p:nvPicPr>
          <p:cNvPr id="4" name="Content Placeholder 3" descr="Free vector graphic: Doll, Braids, &lt;strong&gt;Girl&lt;/strong&gt;, Purple, Pink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858" y="1825625"/>
            <a:ext cx="3094284" cy="4351338"/>
          </a:xfrm>
        </p:spPr>
      </p:pic>
      <p:pic>
        <p:nvPicPr>
          <p:cNvPr id="5" name="Picture 4" descr="&lt;strong&gt;Fishing&lt;/strong&gt; &lt;strong&gt;Pole&lt;/strong&gt; PNG Transparent Images | PNG Al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92496" y="1333042"/>
            <a:ext cx="2440512" cy="362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3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 is fishing.</a:t>
            </a:r>
            <a:endParaRPr lang="en-US" dirty="0"/>
          </a:p>
        </p:txBody>
      </p:sp>
      <p:pic>
        <p:nvPicPr>
          <p:cNvPr id="6" name="Content Placeholder 5" descr="&lt;strong&gt;Pond&lt;/strong&gt; Tree Water · Free vector graphic on Pixab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889" y="1288973"/>
            <a:ext cx="6761484" cy="4887990"/>
          </a:xfrm>
        </p:spPr>
      </p:pic>
      <p:pic>
        <p:nvPicPr>
          <p:cNvPr id="4" name="Content Placeholder 3" descr="Free vector graphic: Doll, Braids, &lt;strong&gt;Girl&lt;/strong&gt;, Purple, Pink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853" y="1780051"/>
            <a:ext cx="2923002" cy="4110473"/>
          </a:xfrm>
          <a:prstGeom prst="rect">
            <a:avLst/>
          </a:prstGeom>
        </p:spPr>
      </p:pic>
      <p:pic>
        <p:nvPicPr>
          <p:cNvPr id="5" name="Picture 4" descr="&lt;strong&gt;Fishing&lt;/strong&gt; &lt;strong&gt;Pole&lt;/strong&gt; PNG Transparent Images | PNG Al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88174" flipH="1">
            <a:off x="4472807" y="2404021"/>
            <a:ext cx="3056717" cy="25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0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 caught a fish.</a:t>
            </a:r>
            <a:endParaRPr lang="en-US" dirty="0"/>
          </a:p>
        </p:txBody>
      </p:sp>
      <p:pic>
        <p:nvPicPr>
          <p:cNvPr id="4" name="Content Placeholder 3" descr="Free vector graphic: Doll, Braids, &lt;strong&gt;Girl&lt;/strong&gt;, Purple, Pink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911" y="1825625"/>
            <a:ext cx="3094284" cy="4351338"/>
          </a:xfrm>
          <a:prstGeom prst="rect">
            <a:avLst/>
          </a:prstGeom>
        </p:spPr>
      </p:pic>
      <p:pic>
        <p:nvPicPr>
          <p:cNvPr id="5" name="Picture 4" descr="&lt;strong&gt;Fishing&lt;/strong&gt; &lt;strong&gt;Pole&lt;/strong&gt; PNG Transparent Images | PNG Al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86549" y="1333042"/>
            <a:ext cx="2440512" cy="3625822"/>
          </a:xfrm>
          <a:prstGeom prst="rect">
            <a:avLst/>
          </a:prstGeom>
        </p:spPr>
      </p:pic>
      <p:pic>
        <p:nvPicPr>
          <p:cNvPr id="6" name="Content Placeholder 5" descr="&lt;strong&gt;Pond&lt;/strong&gt; Tree Water · Free vector graphic on Pixabay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3" y="1702979"/>
            <a:ext cx="6960954" cy="5032190"/>
          </a:xfrm>
        </p:spPr>
      </p:pic>
      <p:pic>
        <p:nvPicPr>
          <p:cNvPr id="7" name="Picture 6" descr="&lt;strong&gt;Fish&lt;/strong&gt; | Free Stock Photo | Illustration of a &lt;strong&gt;fish&lt;/strong&gt; | # 107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66850">
            <a:off x="4217848" y="3637073"/>
            <a:ext cx="1304387" cy="72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1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&lt;strong&gt;Pond&lt;/strong&gt; Tree Water · Free vector graphic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3" y="1702979"/>
            <a:ext cx="6960954" cy="5032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 is putting the fish in the net.</a:t>
            </a:r>
            <a:endParaRPr lang="en-US" dirty="0"/>
          </a:p>
        </p:txBody>
      </p:sp>
      <p:pic>
        <p:nvPicPr>
          <p:cNvPr id="4" name="Content Placeholder 3" descr="Free vector graphic: Doll, Braids, &lt;strong&gt;Girl&lt;/strong&gt;, Purple, Pink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2911" y="1825625"/>
            <a:ext cx="3094284" cy="4351338"/>
          </a:xfrm>
          <a:prstGeom prst="rect">
            <a:avLst/>
          </a:prstGeom>
        </p:spPr>
      </p:pic>
      <p:pic>
        <p:nvPicPr>
          <p:cNvPr id="5" name="Picture 4" descr="&lt;strong&gt;Fishing&lt;/strong&gt; &lt;strong&gt;Pole&lt;/strong&gt; PNG Transparent Images | PNG Al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692" y="1267419"/>
            <a:ext cx="3778790" cy="3625822"/>
          </a:xfrm>
          <a:prstGeom prst="rect">
            <a:avLst/>
          </a:prstGeom>
        </p:spPr>
      </p:pic>
      <p:pic>
        <p:nvPicPr>
          <p:cNvPr id="7" name="Picture 6" descr="&lt;strong&gt;Fish&lt;/strong&gt; | Free Stock Photo | Illustration of a &lt;strong&gt;fish&lt;/strong&gt; | # 1070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66850" flipV="1">
            <a:off x="10079157" y="3576966"/>
            <a:ext cx="1304387" cy="693184"/>
          </a:xfrm>
          <a:prstGeom prst="rect">
            <a:avLst/>
          </a:prstGeom>
        </p:spPr>
      </p:pic>
      <p:pic>
        <p:nvPicPr>
          <p:cNvPr id="12" name="Content Placeholder 3" descr="Vintage &lt;strong&gt;fishing&lt;/strong&gt; label logo template - Vector download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32408">
            <a:off x="6321980" y="1428673"/>
            <a:ext cx="5145242" cy="5145242"/>
          </a:xfrm>
        </p:spPr>
      </p:pic>
    </p:spTree>
    <p:extLst>
      <p:ext uri="{BB962C8B-B14F-4D97-AF65-F5344CB8AC3E}">
        <p14:creationId xmlns:p14="http://schemas.microsoft.com/office/powerpoint/2010/main" val="119313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is going fishing.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2689" y="1709748"/>
            <a:ext cx="5409282" cy="521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is fishing.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4892" y="1421176"/>
            <a:ext cx="5481225" cy="54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1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caught a fish.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672" y="1319698"/>
            <a:ext cx="5728771" cy="569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0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is putting the fish in the net.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1841" y="1322719"/>
            <a:ext cx="5640636" cy="558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3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4249</TotalTime>
  <Words>48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Fishing</vt:lpstr>
      <vt:lpstr>She is going fishing.</vt:lpstr>
      <vt:lpstr>She is fishing.</vt:lpstr>
      <vt:lpstr>She caught a fish.</vt:lpstr>
      <vt:lpstr>She is putting the fish in the net.</vt:lpstr>
      <vt:lpstr>He is going fishing.</vt:lpstr>
      <vt:lpstr>He is fishing.</vt:lpstr>
      <vt:lpstr>He caught a fish.</vt:lpstr>
      <vt:lpstr>He is putting the fish in the net.</vt:lpstr>
    </vt:vector>
  </TitlesOfParts>
  <Company>Fort Worth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Fishing</dc:title>
  <dc:creator>Cullen, Kellie</dc:creator>
  <cp:lastModifiedBy>Cullen, Kellie</cp:lastModifiedBy>
  <cp:revision>6</cp:revision>
  <cp:lastPrinted>2018-09-07T15:15:03Z</cp:lastPrinted>
  <dcterms:created xsi:type="dcterms:W3CDTF">2018-09-07T14:44:37Z</dcterms:created>
  <dcterms:modified xsi:type="dcterms:W3CDTF">2018-09-10T13:34:36Z</dcterms:modified>
</cp:coreProperties>
</file>