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6/01/2020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190500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The Lucky Pea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DebbieM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 Lucky Pea:  black-eye peas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0440" y="3855882"/>
            <a:ext cx="2190750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In many families, eating black-eyed peas on New Year's Day is thought to bring good luck in the new year.</a:t>
            </a:r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2" y="84099"/>
            <a:ext cx="3571875" cy="476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1" y="4422736"/>
            <a:ext cx="4524375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The peas, since they swell when cooked, symbolize good fortune.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812" y="4478841"/>
            <a:ext cx="2238375" cy="904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We can get black-eye peas in cans, dried, frozen or fresh.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007" r="444" b="7591"/>
          <a:stretch/>
        </p:blipFill>
        <p:spPr>
          <a:xfrm>
            <a:off x="2903034" y="4413558"/>
            <a:ext cx="3337932" cy="825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5325"/>
            <a:ext cx="4762500" cy="3562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This plant likes hot weather. The plant does not need a lot of water.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25" y="4352925"/>
            <a:ext cx="5619750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Families get together to make sure they eat black-eye peas.  They want good things for the New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231481"/>
            <a:ext cx="33528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890588"/>
            <a:ext cx="4752975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Do you eat it for New Year's 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4217194"/>
            <a:ext cx="4514850" cy="866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Lucky Pea</dc:title>
  <dc:subject>Downloaded book from Tar Heel Reader</dc:subject>
  <dc:creator>DebbieM</dc:creator>
  <cp:keywords/>
  <dc:description>May not be sold.</dc:description>
  <cp:lastModifiedBy>Manning, Debbie</cp:lastModifiedBy>
  <cp:revision>2</cp:revision>
  <dcterms:created xsi:type="dcterms:W3CDTF">2020-01-06T22:38:14Z</dcterms:created>
  <dcterms:modified xsi:type="dcterms:W3CDTF">2020-01-06T22:52:52Z</dcterms:modified>
  <cp:category/>
</cp:coreProperties>
</file>