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152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6/01/2020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6/01/2020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6/01/2020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6/01/2020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6/01/2020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6/01/2020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6/01/2020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6/01/2020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6/01/2020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6/01/2020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6/01/2020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 smtClean="0"/>
              <a:t>6/01/2020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 smtClean="0"/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title 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063" y="1905000"/>
            <a:ext cx="3571875" cy="47625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190500"/>
            <a:ext cx="9144000" cy="1905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2800" b="1" i="0" u="none" strike="noStrike">
                <a:solidFill>
                  <a:srgbClr val="000000"/>
                </a:solidFill>
                <a:latin typeface="Calibri"/>
              </a:rPr>
              <a:t>The Lucky Pea</a:t>
            </a:r>
            <a:r>
              <a:t/>
            </a:r>
            <a:br/>
            <a:r>
              <a:rPr sz="2200" b="1" i="0" u="none" strike="noStrike">
                <a:solidFill>
                  <a:srgbClr val="000000"/>
                </a:solidFill>
                <a:latin typeface="Calibri"/>
              </a:rPr>
              <a:t>DebbieM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063" y="95250"/>
            <a:ext cx="3571875" cy="47625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The Lucky Pea:  black-eye peas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0440" y="3855882"/>
            <a:ext cx="2190750" cy="88582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063" y="95250"/>
            <a:ext cx="3571875" cy="47625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In many families, eating black-eyed peas on New Year's Day is thought to bring good luck in the new year.</a:t>
            </a:r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062" y="84099"/>
            <a:ext cx="3571875" cy="4762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9811" y="4422736"/>
            <a:ext cx="4524375" cy="84772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690563"/>
            <a:ext cx="4762500" cy="35718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 dirty="0">
                <a:solidFill>
                  <a:srgbClr val="000000"/>
                </a:solidFill>
                <a:latin typeface="Calibri"/>
              </a:rPr>
              <a:t>The peas, since they swell when cooked, symbolize good fortune.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2812" y="4478841"/>
            <a:ext cx="2238375" cy="90487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6088" y="95250"/>
            <a:ext cx="3171825" cy="47625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We can get black-eye peas in cans, dried, frozen or fresh.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t="4007" r="444" b="7591"/>
          <a:stretch/>
        </p:blipFill>
        <p:spPr>
          <a:xfrm>
            <a:off x="2903034" y="4413558"/>
            <a:ext cx="3337932" cy="82519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695325"/>
            <a:ext cx="4762500" cy="356235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This plant likes hot weather. The plant does not need a lot of water.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2125" y="4352925"/>
            <a:ext cx="5619750" cy="88582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513" y="890588"/>
            <a:ext cx="4752975" cy="317182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Families get together to make sure they eat black-eye peas.  They want good things for the New Year.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5600" y="4231481"/>
            <a:ext cx="3352800" cy="8382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513" y="890588"/>
            <a:ext cx="4752975" cy="317182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Do you eat it for New Year's Day?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4575" y="4217194"/>
            <a:ext cx="4514850" cy="8667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103</Words>
  <Application>Microsoft Office PowerPoint</Application>
  <PresentationFormat>On-screen Show (4:3)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Lucky Pea</dc:title>
  <dc:subject>Downloaded book from Tar Heel Reader</dc:subject>
  <dc:creator>DebbieM</dc:creator>
  <cp:keywords/>
  <dc:description>May not be sold.</dc:description>
  <cp:lastModifiedBy>Manning, Debbie</cp:lastModifiedBy>
  <cp:revision>2</cp:revision>
  <dcterms:created xsi:type="dcterms:W3CDTF">2020-01-06T22:38:14Z</dcterms:created>
  <dcterms:modified xsi:type="dcterms:W3CDTF">2020-01-06T22:52:52Z</dcterms:modified>
  <cp:category/>
</cp:coreProperties>
</file>