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4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tif"/><Relationship Id="rId21" Type="http://schemas.openxmlformats.org/officeDocument/2006/relationships/image" Target="../media/image20.PNG"/><Relationship Id="rId7" Type="http://schemas.openxmlformats.org/officeDocument/2006/relationships/image" Target="../media/image6.tif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ti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11" Type="http://schemas.openxmlformats.org/officeDocument/2006/relationships/image" Target="../media/image10.tif"/><Relationship Id="rId5" Type="http://schemas.openxmlformats.org/officeDocument/2006/relationships/image" Target="../media/image4.ti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tif"/><Relationship Id="rId19" Type="http://schemas.openxmlformats.org/officeDocument/2006/relationships/image" Target="../media/image18.PNG"/><Relationship Id="rId4" Type="http://schemas.openxmlformats.org/officeDocument/2006/relationships/image" Target="../media/image3.tif"/><Relationship Id="rId9" Type="http://schemas.openxmlformats.org/officeDocument/2006/relationships/image" Target="../media/image8.tif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6419" y="-3141"/>
            <a:ext cx="24863574" cy="12431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96" y="-92747"/>
            <a:ext cx="23612700" cy="1180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086" y="-186396"/>
            <a:ext cx="13734833" cy="13734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4"/>
          <a:srcRect l="251" t="207" r="649" b="65"/>
          <a:stretch>
            <a:fillRect/>
          </a:stretch>
        </p:blipFill>
        <p:spPr>
          <a:xfrm>
            <a:off x="15932605" y="1700691"/>
            <a:ext cx="7576641" cy="11618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extrusionOk="0">
                <a:moveTo>
                  <a:pt x="10901" y="0"/>
                </a:moveTo>
                <a:cubicBezTo>
                  <a:pt x="10820" y="9"/>
                  <a:pt x="10773" y="20"/>
                  <a:pt x="10747" y="35"/>
                </a:cubicBezTo>
                <a:cubicBezTo>
                  <a:pt x="10655" y="85"/>
                  <a:pt x="10540" y="265"/>
                  <a:pt x="10419" y="554"/>
                </a:cubicBezTo>
                <a:cubicBezTo>
                  <a:pt x="9608" y="2487"/>
                  <a:pt x="8228" y="4322"/>
                  <a:pt x="6821" y="5338"/>
                </a:cubicBezTo>
                <a:cubicBezTo>
                  <a:pt x="6337" y="5687"/>
                  <a:pt x="6274" y="5781"/>
                  <a:pt x="6427" y="5916"/>
                </a:cubicBezTo>
                <a:cubicBezTo>
                  <a:pt x="6496" y="5977"/>
                  <a:pt x="6658" y="5992"/>
                  <a:pt x="7351" y="6002"/>
                </a:cubicBezTo>
                <a:cubicBezTo>
                  <a:pt x="8074" y="6012"/>
                  <a:pt x="8196" y="6024"/>
                  <a:pt x="8214" y="6088"/>
                </a:cubicBezTo>
                <a:cubicBezTo>
                  <a:pt x="8262" y="6253"/>
                  <a:pt x="6771" y="8124"/>
                  <a:pt x="5932" y="8952"/>
                </a:cubicBezTo>
                <a:cubicBezTo>
                  <a:pt x="5350" y="9526"/>
                  <a:pt x="4704" y="10073"/>
                  <a:pt x="4058" y="10536"/>
                </a:cubicBezTo>
                <a:cubicBezTo>
                  <a:pt x="3108" y="11219"/>
                  <a:pt x="3188" y="11318"/>
                  <a:pt x="4692" y="11318"/>
                </a:cubicBezTo>
                <a:cubicBezTo>
                  <a:pt x="5227" y="11318"/>
                  <a:pt x="5612" y="11336"/>
                  <a:pt x="5637" y="11363"/>
                </a:cubicBezTo>
                <a:cubicBezTo>
                  <a:pt x="5660" y="11387"/>
                  <a:pt x="5574" y="11521"/>
                  <a:pt x="5446" y="11661"/>
                </a:cubicBezTo>
                <a:cubicBezTo>
                  <a:pt x="5318" y="11802"/>
                  <a:pt x="5145" y="12006"/>
                  <a:pt x="5061" y="12116"/>
                </a:cubicBezTo>
                <a:cubicBezTo>
                  <a:pt x="4842" y="12404"/>
                  <a:pt x="3689" y="13632"/>
                  <a:pt x="3291" y="14000"/>
                </a:cubicBezTo>
                <a:cubicBezTo>
                  <a:pt x="2199" y="15009"/>
                  <a:pt x="1683" y="15432"/>
                  <a:pt x="604" y="16205"/>
                </a:cubicBezTo>
                <a:lnTo>
                  <a:pt x="0" y="16637"/>
                </a:lnTo>
                <a:cubicBezTo>
                  <a:pt x="15" y="16796"/>
                  <a:pt x="32" y="16855"/>
                  <a:pt x="56" y="16872"/>
                </a:cubicBezTo>
                <a:cubicBezTo>
                  <a:pt x="162" y="16949"/>
                  <a:pt x="392" y="16954"/>
                  <a:pt x="4561" y="16954"/>
                </a:cubicBezTo>
                <a:cubicBezTo>
                  <a:pt x="7994" y="16954"/>
                  <a:pt x="8967" y="16967"/>
                  <a:pt x="9020" y="17010"/>
                </a:cubicBezTo>
                <a:cubicBezTo>
                  <a:pt x="9102" y="17078"/>
                  <a:pt x="9086" y="17250"/>
                  <a:pt x="8992" y="17312"/>
                </a:cubicBezTo>
                <a:cubicBezTo>
                  <a:pt x="8954" y="17338"/>
                  <a:pt x="8513" y="17386"/>
                  <a:pt x="8015" y="17421"/>
                </a:cubicBezTo>
                <a:cubicBezTo>
                  <a:pt x="5493" y="17596"/>
                  <a:pt x="3807" y="17893"/>
                  <a:pt x="2412" y="18404"/>
                </a:cubicBezTo>
                <a:cubicBezTo>
                  <a:pt x="1541" y="18725"/>
                  <a:pt x="1208" y="19016"/>
                  <a:pt x="1208" y="19465"/>
                </a:cubicBezTo>
                <a:cubicBezTo>
                  <a:pt x="1208" y="19699"/>
                  <a:pt x="1240" y="19770"/>
                  <a:pt x="1425" y="19955"/>
                </a:cubicBezTo>
                <a:cubicBezTo>
                  <a:pt x="1692" y="20222"/>
                  <a:pt x="2088" y="20419"/>
                  <a:pt x="2839" y="20662"/>
                </a:cubicBezTo>
                <a:cubicBezTo>
                  <a:pt x="3820" y="20980"/>
                  <a:pt x="5416" y="21267"/>
                  <a:pt x="6915" y="21393"/>
                </a:cubicBezTo>
                <a:cubicBezTo>
                  <a:pt x="7248" y="21421"/>
                  <a:pt x="7723" y="21462"/>
                  <a:pt x="7971" y="21485"/>
                </a:cubicBezTo>
                <a:cubicBezTo>
                  <a:pt x="8219" y="21507"/>
                  <a:pt x="8650" y="21525"/>
                  <a:pt x="8928" y="21525"/>
                </a:cubicBezTo>
                <a:cubicBezTo>
                  <a:pt x="9206" y="21525"/>
                  <a:pt x="9451" y="21545"/>
                  <a:pt x="9474" y="21569"/>
                </a:cubicBezTo>
                <a:cubicBezTo>
                  <a:pt x="9487" y="21582"/>
                  <a:pt x="9985" y="21593"/>
                  <a:pt x="10843" y="21600"/>
                </a:cubicBezTo>
                <a:cubicBezTo>
                  <a:pt x="11715" y="21592"/>
                  <a:pt x="12222" y="21582"/>
                  <a:pt x="12234" y="21569"/>
                </a:cubicBezTo>
                <a:cubicBezTo>
                  <a:pt x="12257" y="21545"/>
                  <a:pt x="12464" y="21526"/>
                  <a:pt x="12693" y="21525"/>
                </a:cubicBezTo>
                <a:cubicBezTo>
                  <a:pt x="14071" y="21524"/>
                  <a:pt x="17032" y="21177"/>
                  <a:pt x="18255" y="20874"/>
                </a:cubicBezTo>
                <a:cubicBezTo>
                  <a:pt x="19386" y="20594"/>
                  <a:pt x="20318" y="20166"/>
                  <a:pt x="20558" y="19819"/>
                </a:cubicBezTo>
                <a:cubicBezTo>
                  <a:pt x="20927" y="19282"/>
                  <a:pt x="20471" y="18761"/>
                  <a:pt x="19275" y="18356"/>
                </a:cubicBezTo>
                <a:cubicBezTo>
                  <a:pt x="17740" y="17837"/>
                  <a:pt x="16112" y="17578"/>
                  <a:pt x="13313" y="17408"/>
                </a:cubicBezTo>
                <a:lnTo>
                  <a:pt x="12773" y="17376"/>
                </a:lnTo>
                <a:lnTo>
                  <a:pt x="12773" y="17176"/>
                </a:lnTo>
                <a:lnTo>
                  <a:pt x="12773" y="16977"/>
                </a:lnTo>
                <a:lnTo>
                  <a:pt x="16746" y="16949"/>
                </a:lnTo>
                <a:cubicBezTo>
                  <a:pt x="20597" y="16922"/>
                  <a:pt x="21164" y="16904"/>
                  <a:pt x="21342" y="16810"/>
                </a:cubicBezTo>
                <a:cubicBezTo>
                  <a:pt x="21600" y="16673"/>
                  <a:pt x="21227" y="16238"/>
                  <a:pt x="20109" y="15370"/>
                </a:cubicBezTo>
                <a:cubicBezTo>
                  <a:pt x="18878" y="14416"/>
                  <a:pt x="17552" y="13107"/>
                  <a:pt x="16482" y="11791"/>
                </a:cubicBezTo>
                <a:cubicBezTo>
                  <a:pt x="16307" y="11575"/>
                  <a:pt x="16181" y="11371"/>
                  <a:pt x="16201" y="11336"/>
                </a:cubicBezTo>
                <a:cubicBezTo>
                  <a:pt x="16230" y="11285"/>
                  <a:pt x="16436" y="11273"/>
                  <a:pt x="17236" y="11273"/>
                </a:cubicBezTo>
                <a:cubicBezTo>
                  <a:pt x="18659" y="11273"/>
                  <a:pt x="18693" y="11227"/>
                  <a:pt x="17773" y="10553"/>
                </a:cubicBezTo>
                <a:cubicBezTo>
                  <a:pt x="16886" y="9903"/>
                  <a:pt x="16595" y="9653"/>
                  <a:pt x="15745" y="8810"/>
                </a:cubicBezTo>
                <a:cubicBezTo>
                  <a:pt x="14991" y="8062"/>
                  <a:pt x="13504" y="6176"/>
                  <a:pt x="13574" y="6056"/>
                </a:cubicBezTo>
                <a:cubicBezTo>
                  <a:pt x="13604" y="6005"/>
                  <a:pt x="13776" y="5991"/>
                  <a:pt x="14440" y="5991"/>
                </a:cubicBezTo>
                <a:cubicBezTo>
                  <a:pt x="14996" y="5991"/>
                  <a:pt x="15298" y="5974"/>
                  <a:pt x="15352" y="5938"/>
                </a:cubicBezTo>
                <a:cubicBezTo>
                  <a:pt x="15529" y="5822"/>
                  <a:pt x="15431" y="5674"/>
                  <a:pt x="14923" y="5290"/>
                </a:cubicBezTo>
                <a:cubicBezTo>
                  <a:pt x="14198" y="4741"/>
                  <a:pt x="13554" y="4081"/>
                  <a:pt x="12942" y="3261"/>
                </a:cubicBezTo>
                <a:cubicBezTo>
                  <a:pt x="12273" y="2364"/>
                  <a:pt x="11909" y="1729"/>
                  <a:pt x="11429" y="620"/>
                </a:cubicBezTo>
                <a:cubicBezTo>
                  <a:pt x="11289" y="297"/>
                  <a:pt x="11145" y="53"/>
                  <a:pt x="11074" y="17"/>
                </a:cubicBezTo>
                <a:cubicBezTo>
                  <a:pt x="11059" y="10"/>
                  <a:pt x="10967" y="6"/>
                  <a:pt x="10901" y="0"/>
                </a:cubicBezTo>
                <a:close/>
                <a:moveTo>
                  <a:pt x="2242" y="143"/>
                </a:moveTo>
                <a:cubicBezTo>
                  <a:pt x="2152" y="155"/>
                  <a:pt x="2131" y="247"/>
                  <a:pt x="2115" y="730"/>
                </a:cubicBezTo>
                <a:cubicBezTo>
                  <a:pt x="2103" y="1094"/>
                  <a:pt x="2065" y="1326"/>
                  <a:pt x="2014" y="1367"/>
                </a:cubicBezTo>
                <a:cubicBezTo>
                  <a:pt x="1969" y="1403"/>
                  <a:pt x="1622" y="1569"/>
                  <a:pt x="1242" y="1737"/>
                </a:cubicBezTo>
                <a:cubicBezTo>
                  <a:pt x="862" y="1905"/>
                  <a:pt x="551" y="2073"/>
                  <a:pt x="551" y="2109"/>
                </a:cubicBezTo>
                <a:cubicBezTo>
                  <a:pt x="551" y="2180"/>
                  <a:pt x="761" y="2244"/>
                  <a:pt x="1653" y="2450"/>
                </a:cubicBezTo>
                <a:cubicBezTo>
                  <a:pt x="2332" y="2606"/>
                  <a:pt x="2326" y="2602"/>
                  <a:pt x="2573" y="3239"/>
                </a:cubicBezTo>
                <a:cubicBezTo>
                  <a:pt x="2653" y="3447"/>
                  <a:pt x="2745" y="3661"/>
                  <a:pt x="2778" y="3716"/>
                </a:cubicBezTo>
                <a:cubicBezTo>
                  <a:pt x="2890" y="3902"/>
                  <a:pt x="2930" y="3882"/>
                  <a:pt x="3643" y="3261"/>
                </a:cubicBezTo>
                <a:lnTo>
                  <a:pt x="4141" y="2827"/>
                </a:lnTo>
                <a:lnTo>
                  <a:pt x="5078" y="2850"/>
                </a:lnTo>
                <a:cubicBezTo>
                  <a:pt x="5831" y="2868"/>
                  <a:pt x="6025" y="2860"/>
                  <a:pt x="6053" y="2812"/>
                </a:cubicBezTo>
                <a:cubicBezTo>
                  <a:pt x="6073" y="2779"/>
                  <a:pt x="5867" y="2546"/>
                  <a:pt x="5599" y="2296"/>
                </a:cubicBezTo>
                <a:cubicBezTo>
                  <a:pt x="5330" y="2046"/>
                  <a:pt x="5096" y="1805"/>
                  <a:pt x="5078" y="1761"/>
                </a:cubicBezTo>
                <a:cubicBezTo>
                  <a:pt x="5060" y="1717"/>
                  <a:pt x="5122" y="1558"/>
                  <a:pt x="5215" y="1406"/>
                </a:cubicBezTo>
                <a:cubicBezTo>
                  <a:pt x="5645" y="710"/>
                  <a:pt x="5690" y="617"/>
                  <a:pt x="5612" y="566"/>
                </a:cubicBezTo>
                <a:cubicBezTo>
                  <a:pt x="5556" y="529"/>
                  <a:pt x="5323" y="558"/>
                  <a:pt x="4710" y="680"/>
                </a:cubicBezTo>
                <a:cubicBezTo>
                  <a:pt x="4256" y="770"/>
                  <a:pt x="3849" y="843"/>
                  <a:pt x="3807" y="843"/>
                </a:cubicBezTo>
                <a:cubicBezTo>
                  <a:pt x="3765" y="843"/>
                  <a:pt x="3420" y="682"/>
                  <a:pt x="3040" y="485"/>
                </a:cubicBezTo>
                <a:cubicBezTo>
                  <a:pt x="2659" y="289"/>
                  <a:pt x="2301" y="136"/>
                  <a:pt x="2242" y="143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5"/>
          <a:srcRect l="370" r="405" b="231"/>
          <a:stretch>
            <a:fillRect/>
          </a:stretch>
        </p:blipFill>
        <p:spPr>
          <a:xfrm>
            <a:off x="159608" y="461917"/>
            <a:ext cx="1413670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66" y="0"/>
                </a:moveTo>
                <a:lnTo>
                  <a:pt x="9793" y="450"/>
                </a:lnTo>
                <a:cubicBezTo>
                  <a:pt x="9230" y="983"/>
                  <a:pt x="9187" y="1489"/>
                  <a:pt x="9666" y="1998"/>
                </a:cubicBezTo>
                <a:cubicBezTo>
                  <a:pt x="9990" y="2342"/>
                  <a:pt x="9973" y="2385"/>
                  <a:pt x="9490" y="2574"/>
                </a:cubicBezTo>
                <a:cubicBezTo>
                  <a:pt x="8718" y="2876"/>
                  <a:pt x="8633" y="3047"/>
                  <a:pt x="8629" y="4280"/>
                </a:cubicBezTo>
                <a:cubicBezTo>
                  <a:pt x="8625" y="5567"/>
                  <a:pt x="8462" y="5737"/>
                  <a:pt x="6737" y="6210"/>
                </a:cubicBezTo>
                <a:cubicBezTo>
                  <a:pt x="5222" y="6626"/>
                  <a:pt x="3084" y="7836"/>
                  <a:pt x="2219" y="8770"/>
                </a:cubicBezTo>
                <a:cubicBezTo>
                  <a:pt x="1364" y="9695"/>
                  <a:pt x="376" y="11296"/>
                  <a:pt x="376" y="11758"/>
                </a:cubicBezTo>
                <a:cubicBezTo>
                  <a:pt x="376" y="11938"/>
                  <a:pt x="272" y="12133"/>
                  <a:pt x="146" y="12190"/>
                </a:cubicBezTo>
                <a:cubicBezTo>
                  <a:pt x="85" y="12218"/>
                  <a:pt x="38" y="12612"/>
                  <a:pt x="0" y="13212"/>
                </a:cubicBezTo>
                <a:cubicBezTo>
                  <a:pt x="36" y="14199"/>
                  <a:pt x="86" y="14890"/>
                  <a:pt x="139" y="14962"/>
                </a:cubicBezTo>
                <a:cubicBezTo>
                  <a:pt x="259" y="15125"/>
                  <a:pt x="518" y="15655"/>
                  <a:pt x="722" y="16142"/>
                </a:cubicBezTo>
                <a:cubicBezTo>
                  <a:pt x="1718" y="18526"/>
                  <a:pt x="4405" y="20450"/>
                  <a:pt x="7713" y="21150"/>
                </a:cubicBezTo>
                <a:cubicBezTo>
                  <a:pt x="8281" y="21270"/>
                  <a:pt x="8837" y="21432"/>
                  <a:pt x="8957" y="21510"/>
                </a:cubicBezTo>
                <a:cubicBezTo>
                  <a:pt x="9011" y="21546"/>
                  <a:pt x="9704" y="21575"/>
                  <a:pt x="10715" y="21600"/>
                </a:cubicBezTo>
                <a:cubicBezTo>
                  <a:pt x="11759" y="21570"/>
                  <a:pt x="12363" y="21531"/>
                  <a:pt x="12407" y="21478"/>
                </a:cubicBezTo>
                <a:cubicBezTo>
                  <a:pt x="12485" y="21385"/>
                  <a:pt x="12743" y="21307"/>
                  <a:pt x="12983" y="21308"/>
                </a:cubicBezTo>
                <a:cubicBezTo>
                  <a:pt x="13830" y="21308"/>
                  <a:pt x="15962" y="20598"/>
                  <a:pt x="17288" y="19872"/>
                </a:cubicBezTo>
                <a:cubicBezTo>
                  <a:pt x="18833" y="19026"/>
                  <a:pt x="20322" y="17485"/>
                  <a:pt x="20878" y="16155"/>
                </a:cubicBezTo>
                <a:cubicBezTo>
                  <a:pt x="21085" y="15662"/>
                  <a:pt x="21353" y="15125"/>
                  <a:pt x="21473" y="14962"/>
                </a:cubicBezTo>
                <a:cubicBezTo>
                  <a:pt x="21524" y="14893"/>
                  <a:pt x="21564" y="14239"/>
                  <a:pt x="21600" y="13324"/>
                </a:cubicBezTo>
                <a:cubicBezTo>
                  <a:pt x="21564" y="12683"/>
                  <a:pt x="21523" y="12214"/>
                  <a:pt x="21473" y="12146"/>
                </a:cubicBezTo>
                <a:cubicBezTo>
                  <a:pt x="21353" y="11983"/>
                  <a:pt x="21085" y="11442"/>
                  <a:pt x="20878" y="10948"/>
                </a:cubicBezTo>
                <a:cubicBezTo>
                  <a:pt x="20395" y="9793"/>
                  <a:pt x="18999" y="8241"/>
                  <a:pt x="17792" y="7520"/>
                </a:cubicBezTo>
                <a:cubicBezTo>
                  <a:pt x="16705" y="6870"/>
                  <a:pt x="14426" y="5975"/>
                  <a:pt x="13856" y="5972"/>
                </a:cubicBezTo>
                <a:cubicBezTo>
                  <a:pt x="13176" y="5968"/>
                  <a:pt x="12520" y="5138"/>
                  <a:pt x="12516" y="4280"/>
                </a:cubicBezTo>
                <a:cubicBezTo>
                  <a:pt x="12512" y="3164"/>
                  <a:pt x="12332" y="2793"/>
                  <a:pt x="11685" y="2574"/>
                </a:cubicBezTo>
                <a:cubicBezTo>
                  <a:pt x="11153" y="2394"/>
                  <a:pt x="11144" y="2363"/>
                  <a:pt x="11479" y="2007"/>
                </a:cubicBezTo>
                <a:cubicBezTo>
                  <a:pt x="11965" y="1491"/>
                  <a:pt x="11930" y="985"/>
                  <a:pt x="11364" y="450"/>
                </a:cubicBezTo>
                <a:lnTo>
                  <a:pt x="10885" y="0"/>
                </a:lnTo>
                <a:lnTo>
                  <a:pt x="10806" y="0"/>
                </a:lnTo>
                <a:lnTo>
                  <a:pt x="10266" y="0"/>
                </a:lnTo>
                <a:close/>
                <a:moveTo>
                  <a:pt x="10576" y="428"/>
                </a:moveTo>
                <a:cubicBezTo>
                  <a:pt x="10818" y="427"/>
                  <a:pt x="11165" y="626"/>
                  <a:pt x="11352" y="873"/>
                </a:cubicBezTo>
                <a:cubicBezTo>
                  <a:pt x="11656" y="1276"/>
                  <a:pt x="11656" y="1369"/>
                  <a:pt x="11303" y="1768"/>
                </a:cubicBezTo>
                <a:cubicBezTo>
                  <a:pt x="10805" y="2334"/>
                  <a:pt x="10346" y="2334"/>
                  <a:pt x="9848" y="1768"/>
                </a:cubicBezTo>
                <a:cubicBezTo>
                  <a:pt x="9496" y="1369"/>
                  <a:pt x="9489" y="1276"/>
                  <a:pt x="9793" y="873"/>
                </a:cubicBezTo>
                <a:cubicBezTo>
                  <a:pt x="9980" y="626"/>
                  <a:pt x="10333" y="427"/>
                  <a:pt x="10576" y="428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6"/>
          <a:srcRect l="354" t="312" r="379" b="230"/>
          <a:stretch>
            <a:fillRect/>
          </a:stretch>
        </p:blipFill>
        <p:spPr>
          <a:xfrm>
            <a:off x="2288614" y="447760"/>
            <a:ext cx="1413670" cy="189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94" y="0"/>
                </a:moveTo>
                <a:lnTo>
                  <a:pt x="9787" y="384"/>
                </a:lnTo>
                <a:cubicBezTo>
                  <a:pt x="9224" y="918"/>
                  <a:pt x="9187" y="1427"/>
                  <a:pt x="9666" y="1937"/>
                </a:cubicBezTo>
                <a:cubicBezTo>
                  <a:pt x="9990" y="2282"/>
                  <a:pt x="9973" y="2326"/>
                  <a:pt x="9490" y="2515"/>
                </a:cubicBezTo>
                <a:cubicBezTo>
                  <a:pt x="8719" y="2819"/>
                  <a:pt x="8633" y="2987"/>
                  <a:pt x="8629" y="4222"/>
                </a:cubicBezTo>
                <a:cubicBezTo>
                  <a:pt x="8625" y="5514"/>
                  <a:pt x="8461" y="5685"/>
                  <a:pt x="6737" y="6160"/>
                </a:cubicBezTo>
                <a:cubicBezTo>
                  <a:pt x="5369" y="6537"/>
                  <a:pt x="3214" y="7711"/>
                  <a:pt x="2365" y="8544"/>
                </a:cubicBezTo>
                <a:cubicBezTo>
                  <a:pt x="1595" y="9300"/>
                  <a:pt x="382" y="11244"/>
                  <a:pt x="382" y="11719"/>
                </a:cubicBezTo>
                <a:cubicBezTo>
                  <a:pt x="382" y="11904"/>
                  <a:pt x="278" y="12099"/>
                  <a:pt x="152" y="12157"/>
                </a:cubicBezTo>
                <a:cubicBezTo>
                  <a:pt x="88" y="12186"/>
                  <a:pt x="38" y="12605"/>
                  <a:pt x="0" y="13254"/>
                </a:cubicBezTo>
                <a:cubicBezTo>
                  <a:pt x="38" y="14248"/>
                  <a:pt x="87" y="14864"/>
                  <a:pt x="152" y="14894"/>
                </a:cubicBezTo>
                <a:cubicBezTo>
                  <a:pt x="278" y="14952"/>
                  <a:pt x="382" y="15173"/>
                  <a:pt x="382" y="15381"/>
                </a:cubicBezTo>
                <a:cubicBezTo>
                  <a:pt x="382" y="16125"/>
                  <a:pt x="1948" y="18226"/>
                  <a:pt x="3202" y="19161"/>
                </a:cubicBezTo>
                <a:cubicBezTo>
                  <a:pt x="4495" y="20127"/>
                  <a:pt x="6593" y="21027"/>
                  <a:pt x="8011" y="21225"/>
                </a:cubicBezTo>
                <a:cubicBezTo>
                  <a:pt x="8477" y="21290"/>
                  <a:pt x="8918" y="21417"/>
                  <a:pt x="8987" y="21501"/>
                </a:cubicBezTo>
                <a:cubicBezTo>
                  <a:pt x="9020" y="21541"/>
                  <a:pt x="9726" y="21573"/>
                  <a:pt x="10800" y="21600"/>
                </a:cubicBezTo>
                <a:cubicBezTo>
                  <a:pt x="11879" y="21573"/>
                  <a:pt x="12586" y="21541"/>
                  <a:pt x="12619" y="21501"/>
                </a:cubicBezTo>
                <a:cubicBezTo>
                  <a:pt x="12688" y="21417"/>
                  <a:pt x="13129" y="21290"/>
                  <a:pt x="13596" y="21225"/>
                </a:cubicBezTo>
                <a:cubicBezTo>
                  <a:pt x="15004" y="21028"/>
                  <a:pt x="17109" y="20129"/>
                  <a:pt x="18380" y="19179"/>
                </a:cubicBezTo>
                <a:cubicBezTo>
                  <a:pt x="19651" y="18230"/>
                  <a:pt x="20857" y="16664"/>
                  <a:pt x="21121" y="15612"/>
                </a:cubicBezTo>
                <a:cubicBezTo>
                  <a:pt x="21208" y="15264"/>
                  <a:pt x="21367" y="14936"/>
                  <a:pt x="21479" y="14885"/>
                </a:cubicBezTo>
                <a:cubicBezTo>
                  <a:pt x="21524" y="14864"/>
                  <a:pt x="21567" y="14221"/>
                  <a:pt x="21600" y="13322"/>
                </a:cubicBezTo>
                <a:cubicBezTo>
                  <a:pt x="21563" y="12664"/>
                  <a:pt x="21518" y="12186"/>
                  <a:pt x="21467" y="12116"/>
                </a:cubicBezTo>
                <a:cubicBezTo>
                  <a:pt x="21347" y="11953"/>
                  <a:pt x="21079" y="11410"/>
                  <a:pt x="20872" y="10915"/>
                </a:cubicBezTo>
                <a:cubicBezTo>
                  <a:pt x="19995" y="8811"/>
                  <a:pt x="17444" y="6852"/>
                  <a:pt x="14554" y="6065"/>
                </a:cubicBezTo>
                <a:cubicBezTo>
                  <a:pt x="12870" y="5607"/>
                  <a:pt x="12521" y="5263"/>
                  <a:pt x="12516" y="4042"/>
                </a:cubicBezTo>
                <a:cubicBezTo>
                  <a:pt x="12512" y="2998"/>
                  <a:pt x="12411" y="2812"/>
                  <a:pt x="11679" y="2524"/>
                </a:cubicBezTo>
                <a:cubicBezTo>
                  <a:pt x="11209" y="2340"/>
                  <a:pt x="11199" y="2299"/>
                  <a:pt x="11522" y="1815"/>
                </a:cubicBezTo>
                <a:cubicBezTo>
                  <a:pt x="11890" y="1264"/>
                  <a:pt x="11783" y="726"/>
                  <a:pt x="11200" y="230"/>
                </a:cubicBezTo>
                <a:cubicBezTo>
                  <a:pt x="11059" y="110"/>
                  <a:pt x="10803" y="43"/>
                  <a:pt x="10194" y="0"/>
                </a:cubicBezTo>
                <a:close/>
                <a:moveTo>
                  <a:pt x="10576" y="361"/>
                </a:moveTo>
                <a:cubicBezTo>
                  <a:pt x="10818" y="361"/>
                  <a:pt x="11166" y="561"/>
                  <a:pt x="11352" y="808"/>
                </a:cubicBezTo>
                <a:cubicBezTo>
                  <a:pt x="11656" y="1213"/>
                  <a:pt x="11655" y="1306"/>
                  <a:pt x="11303" y="1707"/>
                </a:cubicBezTo>
                <a:cubicBezTo>
                  <a:pt x="10805" y="2274"/>
                  <a:pt x="10346" y="2274"/>
                  <a:pt x="9848" y="1707"/>
                </a:cubicBezTo>
                <a:cubicBezTo>
                  <a:pt x="9496" y="1306"/>
                  <a:pt x="9489" y="1213"/>
                  <a:pt x="9793" y="808"/>
                </a:cubicBezTo>
                <a:cubicBezTo>
                  <a:pt x="9980" y="561"/>
                  <a:pt x="10333" y="361"/>
                  <a:pt x="10576" y="361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7"/>
          <a:srcRect l="402" r="400" b="220"/>
          <a:stretch>
            <a:fillRect/>
          </a:stretch>
        </p:blipFill>
        <p:spPr>
          <a:xfrm>
            <a:off x="4446467" y="465290"/>
            <a:ext cx="1408114" cy="189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58" y="0"/>
                </a:moveTo>
                <a:lnTo>
                  <a:pt x="9783" y="452"/>
                </a:lnTo>
                <a:cubicBezTo>
                  <a:pt x="9224" y="981"/>
                  <a:pt x="9198" y="1284"/>
                  <a:pt x="9643" y="1919"/>
                </a:cubicBezTo>
                <a:cubicBezTo>
                  <a:pt x="9948" y="2354"/>
                  <a:pt x="9933" y="2401"/>
                  <a:pt x="9467" y="2583"/>
                </a:cubicBezTo>
                <a:cubicBezTo>
                  <a:pt x="8716" y="2877"/>
                  <a:pt x="8630" y="3051"/>
                  <a:pt x="8627" y="4277"/>
                </a:cubicBezTo>
                <a:cubicBezTo>
                  <a:pt x="8623" y="5564"/>
                  <a:pt x="8458" y="5736"/>
                  <a:pt x="6733" y="6209"/>
                </a:cubicBezTo>
                <a:cubicBezTo>
                  <a:pt x="4123" y="6925"/>
                  <a:pt x="1564" y="8940"/>
                  <a:pt x="724" y="10947"/>
                </a:cubicBezTo>
                <a:cubicBezTo>
                  <a:pt x="518" y="11440"/>
                  <a:pt x="247" y="11981"/>
                  <a:pt x="128" y="12144"/>
                </a:cubicBezTo>
                <a:cubicBezTo>
                  <a:pt x="78" y="12212"/>
                  <a:pt x="37" y="12681"/>
                  <a:pt x="0" y="13322"/>
                </a:cubicBezTo>
                <a:cubicBezTo>
                  <a:pt x="36" y="14236"/>
                  <a:pt x="77" y="14892"/>
                  <a:pt x="128" y="14961"/>
                </a:cubicBezTo>
                <a:cubicBezTo>
                  <a:pt x="247" y="15124"/>
                  <a:pt x="515" y="15654"/>
                  <a:pt x="718" y="16140"/>
                </a:cubicBezTo>
                <a:cubicBezTo>
                  <a:pt x="1120" y="17102"/>
                  <a:pt x="2498" y="18786"/>
                  <a:pt x="3373" y="19378"/>
                </a:cubicBezTo>
                <a:cubicBezTo>
                  <a:pt x="4302" y="20008"/>
                  <a:pt x="6479" y="20908"/>
                  <a:pt x="7634" y="21139"/>
                </a:cubicBezTo>
                <a:cubicBezTo>
                  <a:pt x="8239" y="21260"/>
                  <a:pt x="8836" y="21421"/>
                  <a:pt x="8955" y="21501"/>
                </a:cubicBezTo>
                <a:cubicBezTo>
                  <a:pt x="9012" y="21538"/>
                  <a:pt x="9718" y="21574"/>
                  <a:pt x="10770" y="21600"/>
                </a:cubicBezTo>
                <a:cubicBezTo>
                  <a:pt x="11867" y="21573"/>
                  <a:pt x="12581" y="21536"/>
                  <a:pt x="12614" y="21496"/>
                </a:cubicBezTo>
                <a:cubicBezTo>
                  <a:pt x="12683" y="21413"/>
                  <a:pt x="13128" y="21290"/>
                  <a:pt x="13594" y="21225"/>
                </a:cubicBezTo>
                <a:cubicBezTo>
                  <a:pt x="14883" y="21045"/>
                  <a:pt x="16867" y="20236"/>
                  <a:pt x="18191" y="19351"/>
                </a:cubicBezTo>
                <a:cubicBezTo>
                  <a:pt x="19438" y="18517"/>
                  <a:pt x="21229" y="16201"/>
                  <a:pt x="21229" y="15418"/>
                </a:cubicBezTo>
                <a:cubicBezTo>
                  <a:pt x="21229" y="15200"/>
                  <a:pt x="21334" y="14970"/>
                  <a:pt x="21460" y="14912"/>
                </a:cubicBezTo>
                <a:cubicBezTo>
                  <a:pt x="21522" y="14883"/>
                  <a:pt x="21562" y="14297"/>
                  <a:pt x="21600" y="13390"/>
                </a:cubicBezTo>
                <a:cubicBezTo>
                  <a:pt x="21563" y="12705"/>
                  <a:pt x="21524" y="12215"/>
                  <a:pt x="21472" y="12144"/>
                </a:cubicBezTo>
                <a:cubicBezTo>
                  <a:pt x="21353" y="11981"/>
                  <a:pt x="21082" y="11440"/>
                  <a:pt x="20876" y="10947"/>
                </a:cubicBezTo>
                <a:cubicBezTo>
                  <a:pt x="19998" y="8849"/>
                  <a:pt x="17442" y="6899"/>
                  <a:pt x="14550" y="6115"/>
                </a:cubicBezTo>
                <a:cubicBezTo>
                  <a:pt x="12865" y="5658"/>
                  <a:pt x="12521" y="5313"/>
                  <a:pt x="12517" y="4096"/>
                </a:cubicBezTo>
                <a:cubicBezTo>
                  <a:pt x="12513" y="3049"/>
                  <a:pt x="12415" y="2870"/>
                  <a:pt x="11658" y="2574"/>
                </a:cubicBezTo>
                <a:cubicBezTo>
                  <a:pt x="11175" y="2385"/>
                  <a:pt x="11158" y="2340"/>
                  <a:pt x="11482" y="1996"/>
                </a:cubicBezTo>
                <a:cubicBezTo>
                  <a:pt x="11961" y="1488"/>
                  <a:pt x="11924" y="984"/>
                  <a:pt x="11360" y="452"/>
                </a:cubicBezTo>
                <a:lnTo>
                  <a:pt x="10879" y="0"/>
                </a:lnTo>
                <a:lnTo>
                  <a:pt x="10800" y="0"/>
                </a:lnTo>
                <a:lnTo>
                  <a:pt x="10258" y="0"/>
                </a:lnTo>
                <a:close/>
                <a:moveTo>
                  <a:pt x="10575" y="425"/>
                </a:moveTo>
                <a:cubicBezTo>
                  <a:pt x="10817" y="425"/>
                  <a:pt x="11161" y="629"/>
                  <a:pt x="11348" y="876"/>
                </a:cubicBezTo>
                <a:cubicBezTo>
                  <a:pt x="11652" y="1279"/>
                  <a:pt x="11652" y="1370"/>
                  <a:pt x="11299" y="1770"/>
                </a:cubicBezTo>
                <a:cubicBezTo>
                  <a:pt x="10801" y="2336"/>
                  <a:pt x="10343" y="2336"/>
                  <a:pt x="9844" y="1770"/>
                </a:cubicBezTo>
                <a:cubicBezTo>
                  <a:pt x="9492" y="1370"/>
                  <a:pt x="9485" y="1279"/>
                  <a:pt x="9789" y="876"/>
                </a:cubicBezTo>
                <a:cubicBezTo>
                  <a:pt x="9976" y="629"/>
                  <a:pt x="10332" y="425"/>
                  <a:pt x="10575" y="425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8"/>
          <a:srcRect l="275" t="427" r="63755" b="57307"/>
          <a:stretch>
            <a:fillRect/>
          </a:stretch>
        </p:blipFill>
        <p:spPr>
          <a:xfrm>
            <a:off x="4200942" y="3560176"/>
            <a:ext cx="1415465" cy="1613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03" h="20883" extrusionOk="0">
                <a:moveTo>
                  <a:pt x="10866" y="0"/>
                </a:moveTo>
                <a:cubicBezTo>
                  <a:pt x="9894" y="73"/>
                  <a:pt x="9312" y="167"/>
                  <a:pt x="9195" y="298"/>
                </a:cubicBezTo>
                <a:cubicBezTo>
                  <a:pt x="8945" y="579"/>
                  <a:pt x="8815" y="1008"/>
                  <a:pt x="8910" y="1253"/>
                </a:cubicBezTo>
                <a:cubicBezTo>
                  <a:pt x="9168" y="1927"/>
                  <a:pt x="8496" y="2920"/>
                  <a:pt x="7772" y="2928"/>
                </a:cubicBezTo>
                <a:cubicBezTo>
                  <a:pt x="5667" y="2953"/>
                  <a:pt x="2250" y="5442"/>
                  <a:pt x="1154" y="7752"/>
                </a:cubicBezTo>
                <a:cubicBezTo>
                  <a:pt x="827" y="8442"/>
                  <a:pt x="404" y="9284"/>
                  <a:pt x="209" y="9617"/>
                </a:cubicBezTo>
                <a:cubicBezTo>
                  <a:pt x="127" y="9756"/>
                  <a:pt x="57" y="11322"/>
                  <a:pt x="0" y="13511"/>
                </a:cubicBezTo>
                <a:lnTo>
                  <a:pt x="956" y="15298"/>
                </a:lnTo>
                <a:cubicBezTo>
                  <a:pt x="2644" y="18444"/>
                  <a:pt x="3722" y="19403"/>
                  <a:pt x="6662" y="20379"/>
                </a:cubicBezTo>
                <a:cubicBezTo>
                  <a:pt x="10339" y="21600"/>
                  <a:pt x="14680" y="20546"/>
                  <a:pt x="17187" y="17815"/>
                </a:cubicBezTo>
                <a:cubicBezTo>
                  <a:pt x="21600" y="13010"/>
                  <a:pt x="19735" y="5788"/>
                  <a:pt x="13477" y="3452"/>
                </a:cubicBezTo>
                <a:cubicBezTo>
                  <a:pt x="11367" y="2665"/>
                  <a:pt x="11229" y="2538"/>
                  <a:pt x="11053" y="1289"/>
                </a:cubicBezTo>
                <a:lnTo>
                  <a:pt x="10866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8"/>
          <a:srcRect l="63825" t="536" r="139" b="57384"/>
          <a:stretch>
            <a:fillRect/>
          </a:stretch>
        </p:blipFill>
        <p:spPr>
          <a:xfrm>
            <a:off x="2302143" y="3589479"/>
            <a:ext cx="1372916" cy="1555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429" extrusionOk="0">
                <a:moveTo>
                  <a:pt x="10783" y="0"/>
                </a:moveTo>
                <a:cubicBezTo>
                  <a:pt x="9936" y="251"/>
                  <a:pt x="9799" y="727"/>
                  <a:pt x="9675" y="1635"/>
                </a:cubicBezTo>
                <a:cubicBezTo>
                  <a:pt x="9557" y="2505"/>
                  <a:pt x="9225" y="2743"/>
                  <a:pt x="7367" y="3292"/>
                </a:cubicBezTo>
                <a:cubicBezTo>
                  <a:pt x="4552" y="4125"/>
                  <a:pt x="2425" y="5736"/>
                  <a:pt x="1196" y="7760"/>
                </a:cubicBezTo>
                <a:cubicBezTo>
                  <a:pt x="1167" y="7810"/>
                  <a:pt x="1144" y="7863"/>
                  <a:pt x="1115" y="7914"/>
                </a:cubicBezTo>
                <a:cubicBezTo>
                  <a:pt x="866" y="8345"/>
                  <a:pt x="660" y="8795"/>
                  <a:pt x="493" y="9259"/>
                </a:cubicBezTo>
                <a:cubicBezTo>
                  <a:pt x="466" y="9336"/>
                  <a:pt x="432" y="9411"/>
                  <a:pt x="406" y="9489"/>
                </a:cubicBezTo>
                <a:cubicBezTo>
                  <a:pt x="232" y="10023"/>
                  <a:pt x="105" y="10574"/>
                  <a:pt x="45" y="11140"/>
                </a:cubicBezTo>
                <a:cubicBezTo>
                  <a:pt x="-80" y="12326"/>
                  <a:pt x="52" y="13570"/>
                  <a:pt x="469" y="14826"/>
                </a:cubicBezTo>
                <a:cubicBezTo>
                  <a:pt x="1003" y="16437"/>
                  <a:pt x="1981" y="17832"/>
                  <a:pt x="3318" y="18933"/>
                </a:cubicBezTo>
                <a:cubicBezTo>
                  <a:pt x="3646" y="19204"/>
                  <a:pt x="3999" y="19459"/>
                  <a:pt x="4369" y="19694"/>
                </a:cubicBezTo>
                <a:cubicBezTo>
                  <a:pt x="4375" y="19697"/>
                  <a:pt x="4382" y="19701"/>
                  <a:pt x="4388" y="19705"/>
                </a:cubicBezTo>
                <a:cubicBezTo>
                  <a:pt x="4391" y="19707"/>
                  <a:pt x="4396" y="19708"/>
                  <a:pt x="4400" y="19710"/>
                </a:cubicBezTo>
                <a:cubicBezTo>
                  <a:pt x="5501" y="20402"/>
                  <a:pt x="6782" y="20920"/>
                  <a:pt x="8201" y="21252"/>
                </a:cubicBezTo>
                <a:cubicBezTo>
                  <a:pt x="8254" y="21264"/>
                  <a:pt x="8310" y="21280"/>
                  <a:pt x="8363" y="21291"/>
                </a:cubicBezTo>
                <a:cubicBezTo>
                  <a:pt x="9813" y="21600"/>
                  <a:pt x="12653" y="21368"/>
                  <a:pt x="14428" y="20837"/>
                </a:cubicBezTo>
                <a:cubicBezTo>
                  <a:pt x="15180" y="20585"/>
                  <a:pt x="15902" y="20255"/>
                  <a:pt x="16574" y="19836"/>
                </a:cubicBezTo>
                <a:cubicBezTo>
                  <a:pt x="17033" y="19538"/>
                  <a:pt x="17482" y="19205"/>
                  <a:pt x="17906" y="18840"/>
                </a:cubicBezTo>
                <a:cubicBezTo>
                  <a:pt x="17946" y="18805"/>
                  <a:pt x="17984" y="18767"/>
                  <a:pt x="18024" y="18731"/>
                </a:cubicBezTo>
                <a:cubicBezTo>
                  <a:pt x="18410" y="18391"/>
                  <a:pt x="18757" y="18033"/>
                  <a:pt x="19075" y="17670"/>
                </a:cubicBezTo>
                <a:cubicBezTo>
                  <a:pt x="19098" y="17644"/>
                  <a:pt x="19121" y="17620"/>
                  <a:pt x="19144" y="17594"/>
                </a:cubicBezTo>
                <a:cubicBezTo>
                  <a:pt x="19432" y="17248"/>
                  <a:pt x="19700" y="16874"/>
                  <a:pt x="19952" y="16489"/>
                </a:cubicBezTo>
                <a:cubicBezTo>
                  <a:pt x="20019" y="16374"/>
                  <a:pt x="20092" y="16256"/>
                  <a:pt x="20145" y="16144"/>
                </a:cubicBezTo>
                <a:cubicBezTo>
                  <a:pt x="20537" y="15312"/>
                  <a:pt x="21008" y="14378"/>
                  <a:pt x="21215" y="14022"/>
                </a:cubicBezTo>
                <a:cubicBezTo>
                  <a:pt x="21222" y="14000"/>
                  <a:pt x="21233" y="13979"/>
                  <a:pt x="21240" y="13957"/>
                </a:cubicBezTo>
                <a:cubicBezTo>
                  <a:pt x="21360" y="13716"/>
                  <a:pt x="21454" y="12285"/>
                  <a:pt x="21520" y="10468"/>
                </a:cubicBezTo>
                <a:lnTo>
                  <a:pt x="20406" y="8449"/>
                </a:lnTo>
                <a:cubicBezTo>
                  <a:pt x="19074" y="6037"/>
                  <a:pt x="16567" y="3921"/>
                  <a:pt x="14279" y="3276"/>
                </a:cubicBezTo>
                <a:cubicBezTo>
                  <a:pt x="12377" y="2739"/>
                  <a:pt x="11695" y="2244"/>
                  <a:pt x="11971" y="1613"/>
                </a:cubicBezTo>
                <a:cubicBezTo>
                  <a:pt x="12093" y="1335"/>
                  <a:pt x="11998" y="796"/>
                  <a:pt x="11766" y="416"/>
                </a:cubicBezTo>
                <a:cubicBezTo>
                  <a:pt x="11652" y="229"/>
                  <a:pt x="11451" y="100"/>
                  <a:pt x="10789" y="0"/>
                </a:cubicBezTo>
                <a:lnTo>
                  <a:pt x="10783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8"/>
          <a:srcRect l="63818" t="57372" r="334" b="337"/>
          <a:stretch>
            <a:fillRect/>
          </a:stretch>
        </p:blipFill>
        <p:spPr>
          <a:xfrm>
            <a:off x="183547" y="3521988"/>
            <a:ext cx="1365792" cy="1562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5" extrusionOk="0">
                <a:moveTo>
                  <a:pt x="10885" y="0"/>
                </a:moveTo>
                <a:cubicBezTo>
                  <a:pt x="10692" y="2"/>
                  <a:pt x="10486" y="53"/>
                  <a:pt x="10270" y="170"/>
                </a:cubicBezTo>
                <a:cubicBezTo>
                  <a:pt x="10142" y="239"/>
                  <a:pt x="10045" y="387"/>
                  <a:pt x="9975" y="565"/>
                </a:cubicBezTo>
                <a:cubicBezTo>
                  <a:pt x="9963" y="592"/>
                  <a:pt x="9956" y="624"/>
                  <a:pt x="9944" y="652"/>
                </a:cubicBezTo>
                <a:cubicBezTo>
                  <a:pt x="9884" y="848"/>
                  <a:pt x="9858" y="1071"/>
                  <a:pt x="9894" y="1289"/>
                </a:cubicBezTo>
                <a:cubicBezTo>
                  <a:pt x="9984" y="1838"/>
                  <a:pt x="9792" y="2147"/>
                  <a:pt x="8878" y="2583"/>
                </a:cubicBezTo>
                <a:cubicBezTo>
                  <a:pt x="8763" y="2641"/>
                  <a:pt x="8638" y="2704"/>
                  <a:pt x="8489" y="2764"/>
                </a:cubicBezTo>
                <a:cubicBezTo>
                  <a:pt x="7938" y="2995"/>
                  <a:pt x="7242" y="3261"/>
                  <a:pt x="6206" y="3630"/>
                </a:cubicBezTo>
                <a:cubicBezTo>
                  <a:pt x="5918" y="3733"/>
                  <a:pt x="5652" y="3881"/>
                  <a:pt x="5378" y="4014"/>
                </a:cubicBezTo>
                <a:cubicBezTo>
                  <a:pt x="5123" y="4141"/>
                  <a:pt x="4862" y="4266"/>
                  <a:pt x="4625" y="4403"/>
                </a:cubicBezTo>
                <a:cubicBezTo>
                  <a:pt x="2038" y="5977"/>
                  <a:pt x="220" y="8838"/>
                  <a:pt x="22" y="11713"/>
                </a:cubicBezTo>
                <a:cubicBezTo>
                  <a:pt x="20" y="11730"/>
                  <a:pt x="16" y="11746"/>
                  <a:pt x="15" y="11763"/>
                </a:cubicBezTo>
                <a:cubicBezTo>
                  <a:pt x="-15" y="12245"/>
                  <a:pt x="1" y="12729"/>
                  <a:pt x="65" y="13205"/>
                </a:cubicBezTo>
                <a:cubicBezTo>
                  <a:pt x="177" y="14023"/>
                  <a:pt x="452" y="14842"/>
                  <a:pt x="837" y="15629"/>
                </a:cubicBezTo>
                <a:cubicBezTo>
                  <a:pt x="896" y="15738"/>
                  <a:pt x="940" y="15833"/>
                  <a:pt x="1006" y="15952"/>
                </a:cubicBezTo>
                <a:cubicBezTo>
                  <a:pt x="1159" y="16236"/>
                  <a:pt x="1327" y="16514"/>
                  <a:pt x="1508" y="16786"/>
                </a:cubicBezTo>
                <a:cubicBezTo>
                  <a:pt x="1551" y="16853"/>
                  <a:pt x="1589" y="16923"/>
                  <a:pt x="1633" y="16989"/>
                </a:cubicBezTo>
                <a:cubicBezTo>
                  <a:pt x="2979" y="18905"/>
                  <a:pt x="5001" y="20432"/>
                  <a:pt x="7084" y="20888"/>
                </a:cubicBezTo>
                <a:cubicBezTo>
                  <a:pt x="7688" y="21020"/>
                  <a:pt x="8289" y="21271"/>
                  <a:pt x="8414" y="21447"/>
                </a:cubicBezTo>
                <a:cubicBezTo>
                  <a:pt x="8453" y="21503"/>
                  <a:pt x="8874" y="21551"/>
                  <a:pt x="9436" y="21595"/>
                </a:cubicBezTo>
                <a:cubicBezTo>
                  <a:pt x="11437" y="21548"/>
                  <a:pt x="12901" y="21495"/>
                  <a:pt x="13030" y="21436"/>
                </a:cubicBezTo>
                <a:cubicBezTo>
                  <a:pt x="13424" y="21255"/>
                  <a:pt x="14394" y="20894"/>
                  <a:pt x="15187" y="20635"/>
                </a:cubicBezTo>
                <a:cubicBezTo>
                  <a:pt x="17160" y="19992"/>
                  <a:pt x="19919" y="17502"/>
                  <a:pt x="20544" y="15799"/>
                </a:cubicBezTo>
                <a:cubicBezTo>
                  <a:pt x="20827" y="15026"/>
                  <a:pt x="21223" y="14237"/>
                  <a:pt x="21422" y="14049"/>
                </a:cubicBezTo>
                <a:cubicBezTo>
                  <a:pt x="21482" y="13992"/>
                  <a:pt x="21535" y="12524"/>
                  <a:pt x="21585" y="10863"/>
                </a:cubicBezTo>
                <a:cubicBezTo>
                  <a:pt x="21536" y="10430"/>
                  <a:pt x="21480" y="10112"/>
                  <a:pt x="21422" y="10057"/>
                </a:cubicBezTo>
                <a:cubicBezTo>
                  <a:pt x="21304" y="9946"/>
                  <a:pt x="21117" y="9609"/>
                  <a:pt x="20926" y="9207"/>
                </a:cubicBezTo>
                <a:lnTo>
                  <a:pt x="20274" y="8083"/>
                </a:lnTo>
                <a:cubicBezTo>
                  <a:pt x="19730" y="7149"/>
                  <a:pt x="19281" y="6501"/>
                  <a:pt x="18813" y="5972"/>
                </a:cubicBezTo>
                <a:cubicBezTo>
                  <a:pt x="18700" y="5860"/>
                  <a:pt x="18605" y="5746"/>
                  <a:pt x="18487" y="5637"/>
                </a:cubicBezTo>
                <a:cubicBezTo>
                  <a:pt x="18356" y="5509"/>
                  <a:pt x="18225" y="5384"/>
                  <a:pt x="18085" y="5270"/>
                </a:cubicBezTo>
                <a:cubicBezTo>
                  <a:pt x="17906" y="5120"/>
                  <a:pt x="17712" y="5003"/>
                  <a:pt x="17527" y="4864"/>
                </a:cubicBezTo>
                <a:cubicBezTo>
                  <a:pt x="17318" y="4725"/>
                  <a:pt x="17120" y="4583"/>
                  <a:pt x="16875" y="4447"/>
                </a:cubicBezTo>
                <a:cubicBezTo>
                  <a:pt x="15833" y="3870"/>
                  <a:pt x="14519" y="3299"/>
                  <a:pt x="13952" y="3180"/>
                </a:cubicBezTo>
                <a:cubicBezTo>
                  <a:pt x="12418" y="2860"/>
                  <a:pt x="11888" y="2369"/>
                  <a:pt x="11888" y="1261"/>
                </a:cubicBezTo>
                <a:cubicBezTo>
                  <a:pt x="11888" y="475"/>
                  <a:pt x="11462" y="-5"/>
                  <a:pt x="10885" y="0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9"/>
          <a:srcRect l="33554" t="11189" r="41842" b="9156"/>
          <a:stretch>
            <a:fillRect/>
          </a:stretch>
        </p:blipFill>
        <p:spPr>
          <a:xfrm>
            <a:off x="974729" y="5611795"/>
            <a:ext cx="717181" cy="232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94" extrusionOk="0">
                <a:moveTo>
                  <a:pt x="9810" y="2"/>
                </a:moveTo>
                <a:cubicBezTo>
                  <a:pt x="8265" y="-6"/>
                  <a:pt x="7773" y="14"/>
                  <a:pt x="6719" y="120"/>
                </a:cubicBezTo>
                <a:cubicBezTo>
                  <a:pt x="5422" y="250"/>
                  <a:pt x="5002" y="323"/>
                  <a:pt x="3676" y="655"/>
                </a:cubicBezTo>
                <a:cubicBezTo>
                  <a:pt x="1343" y="1238"/>
                  <a:pt x="-23" y="2556"/>
                  <a:pt x="0" y="4198"/>
                </a:cubicBezTo>
                <a:cubicBezTo>
                  <a:pt x="12" y="5040"/>
                  <a:pt x="197" y="5091"/>
                  <a:pt x="3031" y="5051"/>
                </a:cubicBezTo>
                <a:cubicBezTo>
                  <a:pt x="5457" y="5017"/>
                  <a:pt x="5383" y="5049"/>
                  <a:pt x="5383" y="3999"/>
                </a:cubicBezTo>
                <a:cubicBezTo>
                  <a:pt x="5383" y="3548"/>
                  <a:pt x="5470" y="3057"/>
                  <a:pt x="5573" y="2907"/>
                </a:cubicBezTo>
                <a:cubicBezTo>
                  <a:pt x="5964" y="2338"/>
                  <a:pt x="7112" y="1873"/>
                  <a:pt x="8498" y="1722"/>
                </a:cubicBezTo>
                <a:cubicBezTo>
                  <a:pt x="9536" y="1609"/>
                  <a:pt x="11846" y="1630"/>
                  <a:pt x="12663" y="1762"/>
                </a:cubicBezTo>
                <a:cubicBezTo>
                  <a:pt x="13471" y="1893"/>
                  <a:pt x="14596" y="2259"/>
                  <a:pt x="15062" y="2541"/>
                </a:cubicBezTo>
                <a:cubicBezTo>
                  <a:pt x="15440" y="2770"/>
                  <a:pt x="16003" y="3430"/>
                  <a:pt x="16160" y="3829"/>
                </a:cubicBezTo>
                <a:cubicBezTo>
                  <a:pt x="16353" y="4323"/>
                  <a:pt x="16282" y="5785"/>
                  <a:pt x="16028" y="6487"/>
                </a:cubicBezTo>
                <a:cubicBezTo>
                  <a:pt x="15654" y="7520"/>
                  <a:pt x="15441" y="8348"/>
                  <a:pt x="15253" y="9591"/>
                </a:cubicBezTo>
                <a:cubicBezTo>
                  <a:pt x="15160" y="10203"/>
                  <a:pt x="15049" y="10853"/>
                  <a:pt x="15002" y="11038"/>
                </a:cubicBezTo>
                <a:cubicBezTo>
                  <a:pt x="14767" y="11974"/>
                  <a:pt x="14572" y="15377"/>
                  <a:pt x="14656" y="17091"/>
                </a:cubicBezTo>
                <a:cubicBezTo>
                  <a:pt x="14832" y="20668"/>
                  <a:pt x="14946" y="21264"/>
                  <a:pt x="15456" y="21465"/>
                </a:cubicBezTo>
                <a:cubicBezTo>
                  <a:pt x="15771" y="21589"/>
                  <a:pt x="15855" y="21594"/>
                  <a:pt x="17747" y="21594"/>
                </a:cubicBezTo>
                <a:cubicBezTo>
                  <a:pt x="20063" y="21594"/>
                  <a:pt x="20253" y="21562"/>
                  <a:pt x="20444" y="21199"/>
                </a:cubicBezTo>
                <a:cubicBezTo>
                  <a:pt x="20519" y="21057"/>
                  <a:pt x="20461" y="19838"/>
                  <a:pt x="20313" y="18435"/>
                </a:cubicBezTo>
                <a:cubicBezTo>
                  <a:pt x="20014" y="15606"/>
                  <a:pt x="20095" y="14695"/>
                  <a:pt x="21125" y="8089"/>
                </a:cubicBezTo>
                <a:cubicBezTo>
                  <a:pt x="21429" y="6138"/>
                  <a:pt x="21577" y="4950"/>
                  <a:pt x="21566" y="4161"/>
                </a:cubicBezTo>
                <a:cubicBezTo>
                  <a:pt x="21556" y="3373"/>
                  <a:pt x="21376" y="2985"/>
                  <a:pt x="21041" y="2641"/>
                </a:cubicBezTo>
                <a:cubicBezTo>
                  <a:pt x="19383" y="937"/>
                  <a:pt x="15521" y="30"/>
                  <a:pt x="9810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10"/>
          <a:srcRect l="4206" t="7377" r="4506" b="5659"/>
          <a:stretch>
            <a:fillRect/>
          </a:stretch>
        </p:blipFill>
        <p:spPr>
          <a:xfrm>
            <a:off x="3389004" y="5998365"/>
            <a:ext cx="2042574" cy="2163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499" extrusionOk="0">
                <a:moveTo>
                  <a:pt x="10757" y="0"/>
                </a:moveTo>
                <a:cubicBezTo>
                  <a:pt x="10425" y="0"/>
                  <a:pt x="9946" y="760"/>
                  <a:pt x="9803" y="1514"/>
                </a:cubicBezTo>
                <a:cubicBezTo>
                  <a:pt x="9720" y="1956"/>
                  <a:pt x="9500" y="2592"/>
                  <a:pt x="9316" y="2930"/>
                </a:cubicBezTo>
                <a:cubicBezTo>
                  <a:pt x="9131" y="3268"/>
                  <a:pt x="8718" y="4263"/>
                  <a:pt x="8395" y="5139"/>
                </a:cubicBezTo>
                <a:cubicBezTo>
                  <a:pt x="8072" y="6015"/>
                  <a:pt x="7707" y="6823"/>
                  <a:pt x="7587" y="6937"/>
                </a:cubicBezTo>
                <a:cubicBezTo>
                  <a:pt x="7452" y="7065"/>
                  <a:pt x="5930" y="7130"/>
                  <a:pt x="3583" y="7107"/>
                </a:cubicBezTo>
                <a:cubicBezTo>
                  <a:pt x="755" y="7078"/>
                  <a:pt x="2" y="7103"/>
                  <a:pt x="0" y="7272"/>
                </a:cubicBezTo>
                <a:cubicBezTo>
                  <a:pt x="0" y="7296"/>
                  <a:pt x="15" y="7321"/>
                  <a:pt x="42" y="7351"/>
                </a:cubicBezTo>
                <a:cubicBezTo>
                  <a:pt x="179" y="7508"/>
                  <a:pt x="1589" y="8532"/>
                  <a:pt x="3175" y="9623"/>
                </a:cubicBezTo>
                <a:cubicBezTo>
                  <a:pt x="4761" y="10714"/>
                  <a:pt x="6058" y="11682"/>
                  <a:pt x="6058" y="11776"/>
                </a:cubicBezTo>
                <a:cubicBezTo>
                  <a:pt x="6058" y="11870"/>
                  <a:pt x="5780" y="12883"/>
                  <a:pt x="5437" y="14028"/>
                </a:cubicBezTo>
                <a:cubicBezTo>
                  <a:pt x="5095" y="15173"/>
                  <a:pt x="4750" y="16412"/>
                  <a:pt x="4671" y="16781"/>
                </a:cubicBezTo>
                <a:lnTo>
                  <a:pt x="4525" y="17451"/>
                </a:lnTo>
                <a:lnTo>
                  <a:pt x="6475" y="16520"/>
                </a:lnTo>
                <a:cubicBezTo>
                  <a:pt x="7547" y="16009"/>
                  <a:pt x="8530" y="15653"/>
                  <a:pt x="8658" y="15728"/>
                </a:cubicBezTo>
                <a:cubicBezTo>
                  <a:pt x="8813" y="15819"/>
                  <a:pt x="8855" y="16681"/>
                  <a:pt x="8787" y="18354"/>
                </a:cubicBezTo>
                <a:cubicBezTo>
                  <a:pt x="8731" y="19726"/>
                  <a:pt x="8746" y="20927"/>
                  <a:pt x="8816" y="21020"/>
                </a:cubicBezTo>
                <a:cubicBezTo>
                  <a:pt x="8886" y="21113"/>
                  <a:pt x="9179" y="21284"/>
                  <a:pt x="9470" y="21403"/>
                </a:cubicBezTo>
                <a:cubicBezTo>
                  <a:pt x="9954" y="21600"/>
                  <a:pt x="11260" y="21476"/>
                  <a:pt x="11545" y="21206"/>
                </a:cubicBezTo>
                <a:cubicBezTo>
                  <a:pt x="11606" y="21147"/>
                  <a:pt x="11641" y="19962"/>
                  <a:pt x="11624" y="18571"/>
                </a:cubicBezTo>
                <a:cubicBezTo>
                  <a:pt x="11604" y="16918"/>
                  <a:pt x="11674" y="15995"/>
                  <a:pt x="11828" y="15905"/>
                </a:cubicBezTo>
                <a:cubicBezTo>
                  <a:pt x="11958" y="15829"/>
                  <a:pt x="12567" y="16082"/>
                  <a:pt x="13182" y="16469"/>
                </a:cubicBezTo>
                <a:cubicBezTo>
                  <a:pt x="14964" y="17592"/>
                  <a:pt x="16094" y="18095"/>
                  <a:pt x="16094" y="17763"/>
                </a:cubicBezTo>
                <a:cubicBezTo>
                  <a:pt x="16094" y="17608"/>
                  <a:pt x="15808" y="16444"/>
                  <a:pt x="15457" y="15176"/>
                </a:cubicBezTo>
                <a:cubicBezTo>
                  <a:pt x="14656" y="12286"/>
                  <a:pt x="14653" y="12015"/>
                  <a:pt x="15403" y="11713"/>
                </a:cubicBezTo>
                <a:cubicBezTo>
                  <a:pt x="15726" y="11583"/>
                  <a:pt x="17271" y="10752"/>
                  <a:pt x="18840" y="9867"/>
                </a:cubicBezTo>
                <a:cubicBezTo>
                  <a:pt x="20732" y="8800"/>
                  <a:pt x="21600" y="8203"/>
                  <a:pt x="21419" y="8097"/>
                </a:cubicBezTo>
                <a:cubicBezTo>
                  <a:pt x="21167" y="7949"/>
                  <a:pt x="20291" y="7853"/>
                  <a:pt x="16840" y="7588"/>
                </a:cubicBezTo>
                <a:cubicBezTo>
                  <a:pt x="14411" y="7401"/>
                  <a:pt x="13555" y="7257"/>
                  <a:pt x="13340" y="7012"/>
                </a:cubicBezTo>
                <a:cubicBezTo>
                  <a:pt x="13222" y="6877"/>
                  <a:pt x="12787" y="5725"/>
                  <a:pt x="12378" y="4449"/>
                </a:cubicBezTo>
                <a:cubicBezTo>
                  <a:pt x="11217" y="830"/>
                  <a:pt x="10917" y="0"/>
                  <a:pt x="10757" y="0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508" y="11309774"/>
            <a:ext cx="5877577" cy="206497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11"/>
          <a:srcRect r="20299"/>
          <a:stretch>
            <a:fillRect/>
          </a:stretch>
        </p:blipFill>
        <p:spPr>
          <a:xfrm>
            <a:off x="1383210" y="9622702"/>
            <a:ext cx="4684445" cy="206497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11"/>
          <a:srcRect t="22830" r="60448"/>
          <a:stretch>
            <a:fillRect/>
          </a:stretch>
        </p:blipFill>
        <p:spPr>
          <a:xfrm>
            <a:off x="2563076" y="8824995"/>
            <a:ext cx="2324680" cy="159353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5"/>
          <a:srcRect l="370" r="405" b="231"/>
          <a:stretch>
            <a:fillRect/>
          </a:stretch>
        </p:blipFill>
        <p:spPr>
          <a:xfrm>
            <a:off x="532241" y="836078"/>
            <a:ext cx="1413669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66" y="0"/>
                </a:moveTo>
                <a:lnTo>
                  <a:pt x="9793" y="450"/>
                </a:lnTo>
                <a:cubicBezTo>
                  <a:pt x="9230" y="983"/>
                  <a:pt x="9187" y="1489"/>
                  <a:pt x="9666" y="1998"/>
                </a:cubicBezTo>
                <a:cubicBezTo>
                  <a:pt x="9990" y="2342"/>
                  <a:pt x="9973" y="2385"/>
                  <a:pt x="9490" y="2574"/>
                </a:cubicBezTo>
                <a:cubicBezTo>
                  <a:pt x="8718" y="2876"/>
                  <a:pt x="8633" y="3047"/>
                  <a:pt x="8629" y="4280"/>
                </a:cubicBezTo>
                <a:cubicBezTo>
                  <a:pt x="8625" y="5567"/>
                  <a:pt x="8462" y="5737"/>
                  <a:pt x="6737" y="6210"/>
                </a:cubicBezTo>
                <a:cubicBezTo>
                  <a:pt x="5222" y="6626"/>
                  <a:pt x="3084" y="7836"/>
                  <a:pt x="2219" y="8770"/>
                </a:cubicBezTo>
                <a:cubicBezTo>
                  <a:pt x="1364" y="9695"/>
                  <a:pt x="376" y="11296"/>
                  <a:pt x="376" y="11758"/>
                </a:cubicBezTo>
                <a:cubicBezTo>
                  <a:pt x="376" y="11938"/>
                  <a:pt x="272" y="12133"/>
                  <a:pt x="146" y="12190"/>
                </a:cubicBezTo>
                <a:cubicBezTo>
                  <a:pt x="85" y="12218"/>
                  <a:pt x="38" y="12612"/>
                  <a:pt x="0" y="13212"/>
                </a:cubicBezTo>
                <a:cubicBezTo>
                  <a:pt x="36" y="14199"/>
                  <a:pt x="86" y="14890"/>
                  <a:pt x="139" y="14962"/>
                </a:cubicBezTo>
                <a:cubicBezTo>
                  <a:pt x="259" y="15125"/>
                  <a:pt x="518" y="15655"/>
                  <a:pt x="722" y="16142"/>
                </a:cubicBezTo>
                <a:cubicBezTo>
                  <a:pt x="1718" y="18526"/>
                  <a:pt x="4405" y="20450"/>
                  <a:pt x="7713" y="21150"/>
                </a:cubicBezTo>
                <a:cubicBezTo>
                  <a:pt x="8281" y="21270"/>
                  <a:pt x="8837" y="21432"/>
                  <a:pt x="8957" y="21510"/>
                </a:cubicBezTo>
                <a:cubicBezTo>
                  <a:pt x="9011" y="21546"/>
                  <a:pt x="9704" y="21575"/>
                  <a:pt x="10715" y="21600"/>
                </a:cubicBezTo>
                <a:cubicBezTo>
                  <a:pt x="11759" y="21570"/>
                  <a:pt x="12363" y="21531"/>
                  <a:pt x="12407" y="21478"/>
                </a:cubicBezTo>
                <a:cubicBezTo>
                  <a:pt x="12485" y="21385"/>
                  <a:pt x="12743" y="21307"/>
                  <a:pt x="12983" y="21308"/>
                </a:cubicBezTo>
                <a:cubicBezTo>
                  <a:pt x="13830" y="21308"/>
                  <a:pt x="15962" y="20598"/>
                  <a:pt x="17288" y="19872"/>
                </a:cubicBezTo>
                <a:cubicBezTo>
                  <a:pt x="18833" y="19026"/>
                  <a:pt x="20322" y="17485"/>
                  <a:pt x="20878" y="16155"/>
                </a:cubicBezTo>
                <a:cubicBezTo>
                  <a:pt x="21085" y="15662"/>
                  <a:pt x="21353" y="15125"/>
                  <a:pt x="21473" y="14962"/>
                </a:cubicBezTo>
                <a:cubicBezTo>
                  <a:pt x="21524" y="14893"/>
                  <a:pt x="21564" y="14239"/>
                  <a:pt x="21600" y="13324"/>
                </a:cubicBezTo>
                <a:cubicBezTo>
                  <a:pt x="21564" y="12683"/>
                  <a:pt x="21523" y="12214"/>
                  <a:pt x="21473" y="12146"/>
                </a:cubicBezTo>
                <a:cubicBezTo>
                  <a:pt x="21353" y="11983"/>
                  <a:pt x="21085" y="11442"/>
                  <a:pt x="20878" y="10948"/>
                </a:cubicBezTo>
                <a:cubicBezTo>
                  <a:pt x="20395" y="9793"/>
                  <a:pt x="18999" y="8241"/>
                  <a:pt x="17792" y="7520"/>
                </a:cubicBezTo>
                <a:cubicBezTo>
                  <a:pt x="16705" y="6870"/>
                  <a:pt x="14426" y="5975"/>
                  <a:pt x="13856" y="5972"/>
                </a:cubicBezTo>
                <a:cubicBezTo>
                  <a:pt x="13176" y="5968"/>
                  <a:pt x="12520" y="5138"/>
                  <a:pt x="12516" y="4280"/>
                </a:cubicBezTo>
                <a:cubicBezTo>
                  <a:pt x="12512" y="3164"/>
                  <a:pt x="12332" y="2793"/>
                  <a:pt x="11685" y="2574"/>
                </a:cubicBezTo>
                <a:cubicBezTo>
                  <a:pt x="11153" y="2394"/>
                  <a:pt x="11144" y="2363"/>
                  <a:pt x="11479" y="2007"/>
                </a:cubicBezTo>
                <a:cubicBezTo>
                  <a:pt x="11965" y="1491"/>
                  <a:pt x="11930" y="985"/>
                  <a:pt x="11364" y="450"/>
                </a:cubicBezTo>
                <a:lnTo>
                  <a:pt x="10885" y="0"/>
                </a:lnTo>
                <a:lnTo>
                  <a:pt x="10806" y="0"/>
                </a:lnTo>
                <a:lnTo>
                  <a:pt x="10266" y="0"/>
                </a:lnTo>
                <a:close/>
                <a:moveTo>
                  <a:pt x="10576" y="428"/>
                </a:moveTo>
                <a:cubicBezTo>
                  <a:pt x="10818" y="427"/>
                  <a:pt x="11165" y="626"/>
                  <a:pt x="11352" y="873"/>
                </a:cubicBezTo>
                <a:cubicBezTo>
                  <a:pt x="11656" y="1276"/>
                  <a:pt x="11656" y="1369"/>
                  <a:pt x="11303" y="1768"/>
                </a:cubicBezTo>
                <a:cubicBezTo>
                  <a:pt x="10805" y="2334"/>
                  <a:pt x="10346" y="2334"/>
                  <a:pt x="9848" y="1768"/>
                </a:cubicBezTo>
                <a:cubicBezTo>
                  <a:pt x="9496" y="1369"/>
                  <a:pt x="9489" y="1276"/>
                  <a:pt x="9793" y="873"/>
                </a:cubicBezTo>
                <a:cubicBezTo>
                  <a:pt x="9980" y="626"/>
                  <a:pt x="10333" y="427"/>
                  <a:pt x="10576" y="428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5"/>
          <a:srcRect l="370" r="405" b="231"/>
          <a:stretch>
            <a:fillRect/>
          </a:stretch>
        </p:blipFill>
        <p:spPr>
          <a:xfrm>
            <a:off x="462344" y="1320242"/>
            <a:ext cx="1413670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66" y="0"/>
                </a:moveTo>
                <a:lnTo>
                  <a:pt x="9793" y="450"/>
                </a:lnTo>
                <a:cubicBezTo>
                  <a:pt x="9230" y="983"/>
                  <a:pt x="9187" y="1489"/>
                  <a:pt x="9666" y="1998"/>
                </a:cubicBezTo>
                <a:cubicBezTo>
                  <a:pt x="9990" y="2342"/>
                  <a:pt x="9973" y="2385"/>
                  <a:pt x="9490" y="2574"/>
                </a:cubicBezTo>
                <a:cubicBezTo>
                  <a:pt x="8718" y="2876"/>
                  <a:pt x="8633" y="3047"/>
                  <a:pt x="8629" y="4280"/>
                </a:cubicBezTo>
                <a:cubicBezTo>
                  <a:pt x="8625" y="5567"/>
                  <a:pt x="8462" y="5737"/>
                  <a:pt x="6737" y="6210"/>
                </a:cubicBezTo>
                <a:cubicBezTo>
                  <a:pt x="5222" y="6626"/>
                  <a:pt x="3084" y="7836"/>
                  <a:pt x="2219" y="8770"/>
                </a:cubicBezTo>
                <a:cubicBezTo>
                  <a:pt x="1364" y="9695"/>
                  <a:pt x="376" y="11296"/>
                  <a:pt x="376" y="11758"/>
                </a:cubicBezTo>
                <a:cubicBezTo>
                  <a:pt x="376" y="11938"/>
                  <a:pt x="272" y="12133"/>
                  <a:pt x="146" y="12190"/>
                </a:cubicBezTo>
                <a:cubicBezTo>
                  <a:pt x="85" y="12218"/>
                  <a:pt x="38" y="12612"/>
                  <a:pt x="0" y="13212"/>
                </a:cubicBezTo>
                <a:cubicBezTo>
                  <a:pt x="36" y="14199"/>
                  <a:pt x="86" y="14890"/>
                  <a:pt x="139" y="14962"/>
                </a:cubicBezTo>
                <a:cubicBezTo>
                  <a:pt x="259" y="15125"/>
                  <a:pt x="518" y="15655"/>
                  <a:pt x="722" y="16142"/>
                </a:cubicBezTo>
                <a:cubicBezTo>
                  <a:pt x="1718" y="18526"/>
                  <a:pt x="4405" y="20450"/>
                  <a:pt x="7713" y="21150"/>
                </a:cubicBezTo>
                <a:cubicBezTo>
                  <a:pt x="8281" y="21270"/>
                  <a:pt x="8837" y="21432"/>
                  <a:pt x="8957" y="21510"/>
                </a:cubicBezTo>
                <a:cubicBezTo>
                  <a:pt x="9011" y="21546"/>
                  <a:pt x="9704" y="21575"/>
                  <a:pt x="10715" y="21600"/>
                </a:cubicBezTo>
                <a:cubicBezTo>
                  <a:pt x="11759" y="21570"/>
                  <a:pt x="12363" y="21531"/>
                  <a:pt x="12407" y="21478"/>
                </a:cubicBezTo>
                <a:cubicBezTo>
                  <a:pt x="12485" y="21385"/>
                  <a:pt x="12743" y="21307"/>
                  <a:pt x="12983" y="21308"/>
                </a:cubicBezTo>
                <a:cubicBezTo>
                  <a:pt x="13830" y="21308"/>
                  <a:pt x="15962" y="20598"/>
                  <a:pt x="17288" y="19872"/>
                </a:cubicBezTo>
                <a:cubicBezTo>
                  <a:pt x="18833" y="19026"/>
                  <a:pt x="20322" y="17485"/>
                  <a:pt x="20878" y="16155"/>
                </a:cubicBezTo>
                <a:cubicBezTo>
                  <a:pt x="21085" y="15662"/>
                  <a:pt x="21353" y="15125"/>
                  <a:pt x="21473" y="14962"/>
                </a:cubicBezTo>
                <a:cubicBezTo>
                  <a:pt x="21524" y="14893"/>
                  <a:pt x="21564" y="14239"/>
                  <a:pt x="21600" y="13324"/>
                </a:cubicBezTo>
                <a:cubicBezTo>
                  <a:pt x="21564" y="12683"/>
                  <a:pt x="21523" y="12214"/>
                  <a:pt x="21473" y="12146"/>
                </a:cubicBezTo>
                <a:cubicBezTo>
                  <a:pt x="21353" y="11983"/>
                  <a:pt x="21085" y="11442"/>
                  <a:pt x="20878" y="10948"/>
                </a:cubicBezTo>
                <a:cubicBezTo>
                  <a:pt x="20395" y="9793"/>
                  <a:pt x="18999" y="8241"/>
                  <a:pt x="17792" y="7520"/>
                </a:cubicBezTo>
                <a:cubicBezTo>
                  <a:pt x="16705" y="6870"/>
                  <a:pt x="14426" y="5975"/>
                  <a:pt x="13856" y="5972"/>
                </a:cubicBezTo>
                <a:cubicBezTo>
                  <a:pt x="13176" y="5968"/>
                  <a:pt x="12520" y="5138"/>
                  <a:pt x="12516" y="4280"/>
                </a:cubicBezTo>
                <a:cubicBezTo>
                  <a:pt x="12512" y="3164"/>
                  <a:pt x="12332" y="2793"/>
                  <a:pt x="11685" y="2574"/>
                </a:cubicBezTo>
                <a:cubicBezTo>
                  <a:pt x="11153" y="2394"/>
                  <a:pt x="11144" y="2363"/>
                  <a:pt x="11479" y="2007"/>
                </a:cubicBezTo>
                <a:cubicBezTo>
                  <a:pt x="11965" y="1491"/>
                  <a:pt x="11930" y="985"/>
                  <a:pt x="11364" y="450"/>
                </a:cubicBezTo>
                <a:lnTo>
                  <a:pt x="10885" y="0"/>
                </a:lnTo>
                <a:lnTo>
                  <a:pt x="10806" y="0"/>
                </a:lnTo>
                <a:lnTo>
                  <a:pt x="10266" y="0"/>
                </a:lnTo>
                <a:close/>
                <a:moveTo>
                  <a:pt x="10576" y="428"/>
                </a:moveTo>
                <a:cubicBezTo>
                  <a:pt x="10818" y="427"/>
                  <a:pt x="11165" y="626"/>
                  <a:pt x="11352" y="873"/>
                </a:cubicBezTo>
                <a:cubicBezTo>
                  <a:pt x="11656" y="1276"/>
                  <a:pt x="11656" y="1369"/>
                  <a:pt x="11303" y="1768"/>
                </a:cubicBezTo>
                <a:cubicBezTo>
                  <a:pt x="10805" y="2334"/>
                  <a:pt x="10346" y="2334"/>
                  <a:pt x="9848" y="1768"/>
                </a:cubicBezTo>
                <a:cubicBezTo>
                  <a:pt x="9496" y="1369"/>
                  <a:pt x="9489" y="1276"/>
                  <a:pt x="9793" y="873"/>
                </a:cubicBezTo>
                <a:cubicBezTo>
                  <a:pt x="9980" y="626"/>
                  <a:pt x="10333" y="427"/>
                  <a:pt x="10576" y="428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6"/>
          <a:srcRect l="354" t="312" r="379" b="230"/>
          <a:stretch>
            <a:fillRect/>
          </a:stretch>
        </p:blipFill>
        <p:spPr>
          <a:xfrm>
            <a:off x="2598852" y="751564"/>
            <a:ext cx="1413670" cy="189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94" y="0"/>
                </a:moveTo>
                <a:lnTo>
                  <a:pt x="9787" y="384"/>
                </a:lnTo>
                <a:cubicBezTo>
                  <a:pt x="9224" y="918"/>
                  <a:pt x="9187" y="1427"/>
                  <a:pt x="9666" y="1937"/>
                </a:cubicBezTo>
                <a:cubicBezTo>
                  <a:pt x="9990" y="2282"/>
                  <a:pt x="9973" y="2326"/>
                  <a:pt x="9490" y="2515"/>
                </a:cubicBezTo>
                <a:cubicBezTo>
                  <a:pt x="8719" y="2819"/>
                  <a:pt x="8633" y="2987"/>
                  <a:pt x="8629" y="4222"/>
                </a:cubicBezTo>
                <a:cubicBezTo>
                  <a:pt x="8625" y="5514"/>
                  <a:pt x="8461" y="5685"/>
                  <a:pt x="6737" y="6160"/>
                </a:cubicBezTo>
                <a:cubicBezTo>
                  <a:pt x="5369" y="6537"/>
                  <a:pt x="3214" y="7711"/>
                  <a:pt x="2365" y="8544"/>
                </a:cubicBezTo>
                <a:cubicBezTo>
                  <a:pt x="1595" y="9300"/>
                  <a:pt x="382" y="11244"/>
                  <a:pt x="382" y="11719"/>
                </a:cubicBezTo>
                <a:cubicBezTo>
                  <a:pt x="382" y="11904"/>
                  <a:pt x="278" y="12099"/>
                  <a:pt x="152" y="12157"/>
                </a:cubicBezTo>
                <a:cubicBezTo>
                  <a:pt x="88" y="12186"/>
                  <a:pt x="38" y="12605"/>
                  <a:pt x="0" y="13254"/>
                </a:cubicBezTo>
                <a:cubicBezTo>
                  <a:pt x="38" y="14248"/>
                  <a:pt x="87" y="14864"/>
                  <a:pt x="152" y="14894"/>
                </a:cubicBezTo>
                <a:cubicBezTo>
                  <a:pt x="278" y="14952"/>
                  <a:pt x="382" y="15173"/>
                  <a:pt x="382" y="15381"/>
                </a:cubicBezTo>
                <a:cubicBezTo>
                  <a:pt x="382" y="16125"/>
                  <a:pt x="1948" y="18226"/>
                  <a:pt x="3202" y="19161"/>
                </a:cubicBezTo>
                <a:cubicBezTo>
                  <a:pt x="4495" y="20127"/>
                  <a:pt x="6593" y="21027"/>
                  <a:pt x="8011" y="21225"/>
                </a:cubicBezTo>
                <a:cubicBezTo>
                  <a:pt x="8477" y="21290"/>
                  <a:pt x="8918" y="21417"/>
                  <a:pt x="8987" y="21501"/>
                </a:cubicBezTo>
                <a:cubicBezTo>
                  <a:pt x="9020" y="21541"/>
                  <a:pt x="9726" y="21573"/>
                  <a:pt x="10800" y="21600"/>
                </a:cubicBezTo>
                <a:cubicBezTo>
                  <a:pt x="11879" y="21573"/>
                  <a:pt x="12586" y="21541"/>
                  <a:pt x="12619" y="21501"/>
                </a:cubicBezTo>
                <a:cubicBezTo>
                  <a:pt x="12688" y="21417"/>
                  <a:pt x="13129" y="21290"/>
                  <a:pt x="13596" y="21225"/>
                </a:cubicBezTo>
                <a:cubicBezTo>
                  <a:pt x="15004" y="21028"/>
                  <a:pt x="17109" y="20129"/>
                  <a:pt x="18380" y="19179"/>
                </a:cubicBezTo>
                <a:cubicBezTo>
                  <a:pt x="19651" y="18230"/>
                  <a:pt x="20857" y="16664"/>
                  <a:pt x="21121" y="15612"/>
                </a:cubicBezTo>
                <a:cubicBezTo>
                  <a:pt x="21208" y="15264"/>
                  <a:pt x="21367" y="14936"/>
                  <a:pt x="21479" y="14885"/>
                </a:cubicBezTo>
                <a:cubicBezTo>
                  <a:pt x="21524" y="14864"/>
                  <a:pt x="21567" y="14221"/>
                  <a:pt x="21600" y="13322"/>
                </a:cubicBezTo>
                <a:cubicBezTo>
                  <a:pt x="21563" y="12664"/>
                  <a:pt x="21518" y="12186"/>
                  <a:pt x="21467" y="12116"/>
                </a:cubicBezTo>
                <a:cubicBezTo>
                  <a:pt x="21347" y="11953"/>
                  <a:pt x="21079" y="11410"/>
                  <a:pt x="20872" y="10915"/>
                </a:cubicBezTo>
                <a:cubicBezTo>
                  <a:pt x="19995" y="8811"/>
                  <a:pt x="17444" y="6852"/>
                  <a:pt x="14554" y="6065"/>
                </a:cubicBezTo>
                <a:cubicBezTo>
                  <a:pt x="12870" y="5607"/>
                  <a:pt x="12521" y="5263"/>
                  <a:pt x="12516" y="4042"/>
                </a:cubicBezTo>
                <a:cubicBezTo>
                  <a:pt x="12512" y="2998"/>
                  <a:pt x="12411" y="2812"/>
                  <a:pt x="11679" y="2524"/>
                </a:cubicBezTo>
                <a:cubicBezTo>
                  <a:pt x="11209" y="2340"/>
                  <a:pt x="11199" y="2299"/>
                  <a:pt x="11522" y="1815"/>
                </a:cubicBezTo>
                <a:cubicBezTo>
                  <a:pt x="11890" y="1264"/>
                  <a:pt x="11783" y="726"/>
                  <a:pt x="11200" y="230"/>
                </a:cubicBezTo>
                <a:cubicBezTo>
                  <a:pt x="11059" y="110"/>
                  <a:pt x="10803" y="43"/>
                  <a:pt x="10194" y="0"/>
                </a:cubicBezTo>
                <a:close/>
                <a:moveTo>
                  <a:pt x="10576" y="361"/>
                </a:moveTo>
                <a:cubicBezTo>
                  <a:pt x="10818" y="361"/>
                  <a:pt x="11166" y="561"/>
                  <a:pt x="11352" y="808"/>
                </a:cubicBezTo>
                <a:cubicBezTo>
                  <a:pt x="11656" y="1213"/>
                  <a:pt x="11655" y="1306"/>
                  <a:pt x="11303" y="1707"/>
                </a:cubicBezTo>
                <a:cubicBezTo>
                  <a:pt x="10805" y="2274"/>
                  <a:pt x="10346" y="2274"/>
                  <a:pt x="9848" y="1707"/>
                </a:cubicBezTo>
                <a:cubicBezTo>
                  <a:pt x="9496" y="1306"/>
                  <a:pt x="9489" y="1213"/>
                  <a:pt x="9793" y="808"/>
                </a:cubicBezTo>
                <a:cubicBezTo>
                  <a:pt x="9980" y="561"/>
                  <a:pt x="10333" y="361"/>
                  <a:pt x="10576" y="361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6"/>
          <a:srcRect l="354" t="312" r="379" b="230"/>
          <a:stretch>
            <a:fillRect/>
          </a:stretch>
        </p:blipFill>
        <p:spPr>
          <a:xfrm>
            <a:off x="2959023" y="1075359"/>
            <a:ext cx="1413670" cy="189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94" y="0"/>
                </a:moveTo>
                <a:lnTo>
                  <a:pt x="9787" y="384"/>
                </a:lnTo>
                <a:cubicBezTo>
                  <a:pt x="9224" y="918"/>
                  <a:pt x="9187" y="1427"/>
                  <a:pt x="9666" y="1937"/>
                </a:cubicBezTo>
                <a:cubicBezTo>
                  <a:pt x="9990" y="2282"/>
                  <a:pt x="9973" y="2326"/>
                  <a:pt x="9490" y="2515"/>
                </a:cubicBezTo>
                <a:cubicBezTo>
                  <a:pt x="8719" y="2819"/>
                  <a:pt x="8633" y="2987"/>
                  <a:pt x="8629" y="4222"/>
                </a:cubicBezTo>
                <a:cubicBezTo>
                  <a:pt x="8625" y="5514"/>
                  <a:pt x="8461" y="5685"/>
                  <a:pt x="6737" y="6160"/>
                </a:cubicBezTo>
                <a:cubicBezTo>
                  <a:pt x="5369" y="6537"/>
                  <a:pt x="3214" y="7711"/>
                  <a:pt x="2365" y="8544"/>
                </a:cubicBezTo>
                <a:cubicBezTo>
                  <a:pt x="1595" y="9300"/>
                  <a:pt x="382" y="11244"/>
                  <a:pt x="382" y="11719"/>
                </a:cubicBezTo>
                <a:cubicBezTo>
                  <a:pt x="382" y="11904"/>
                  <a:pt x="278" y="12099"/>
                  <a:pt x="152" y="12157"/>
                </a:cubicBezTo>
                <a:cubicBezTo>
                  <a:pt x="88" y="12186"/>
                  <a:pt x="38" y="12605"/>
                  <a:pt x="0" y="13254"/>
                </a:cubicBezTo>
                <a:cubicBezTo>
                  <a:pt x="38" y="14248"/>
                  <a:pt x="87" y="14864"/>
                  <a:pt x="152" y="14894"/>
                </a:cubicBezTo>
                <a:cubicBezTo>
                  <a:pt x="278" y="14952"/>
                  <a:pt x="382" y="15173"/>
                  <a:pt x="382" y="15381"/>
                </a:cubicBezTo>
                <a:cubicBezTo>
                  <a:pt x="382" y="16125"/>
                  <a:pt x="1948" y="18226"/>
                  <a:pt x="3202" y="19161"/>
                </a:cubicBezTo>
                <a:cubicBezTo>
                  <a:pt x="4495" y="20127"/>
                  <a:pt x="6593" y="21027"/>
                  <a:pt x="8011" y="21225"/>
                </a:cubicBezTo>
                <a:cubicBezTo>
                  <a:pt x="8477" y="21290"/>
                  <a:pt x="8918" y="21417"/>
                  <a:pt x="8987" y="21501"/>
                </a:cubicBezTo>
                <a:cubicBezTo>
                  <a:pt x="9020" y="21541"/>
                  <a:pt x="9726" y="21573"/>
                  <a:pt x="10800" y="21600"/>
                </a:cubicBezTo>
                <a:cubicBezTo>
                  <a:pt x="11879" y="21573"/>
                  <a:pt x="12586" y="21541"/>
                  <a:pt x="12619" y="21501"/>
                </a:cubicBezTo>
                <a:cubicBezTo>
                  <a:pt x="12688" y="21417"/>
                  <a:pt x="13129" y="21290"/>
                  <a:pt x="13596" y="21225"/>
                </a:cubicBezTo>
                <a:cubicBezTo>
                  <a:pt x="15004" y="21028"/>
                  <a:pt x="17109" y="20129"/>
                  <a:pt x="18380" y="19179"/>
                </a:cubicBezTo>
                <a:cubicBezTo>
                  <a:pt x="19651" y="18230"/>
                  <a:pt x="20857" y="16664"/>
                  <a:pt x="21121" y="15612"/>
                </a:cubicBezTo>
                <a:cubicBezTo>
                  <a:pt x="21208" y="15264"/>
                  <a:pt x="21367" y="14936"/>
                  <a:pt x="21479" y="14885"/>
                </a:cubicBezTo>
                <a:cubicBezTo>
                  <a:pt x="21524" y="14864"/>
                  <a:pt x="21567" y="14221"/>
                  <a:pt x="21600" y="13322"/>
                </a:cubicBezTo>
                <a:cubicBezTo>
                  <a:pt x="21563" y="12664"/>
                  <a:pt x="21518" y="12186"/>
                  <a:pt x="21467" y="12116"/>
                </a:cubicBezTo>
                <a:cubicBezTo>
                  <a:pt x="21347" y="11953"/>
                  <a:pt x="21079" y="11410"/>
                  <a:pt x="20872" y="10915"/>
                </a:cubicBezTo>
                <a:cubicBezTo>
                  <a:pt x="19995" y="8811"/>
                  <a:pt x="17444" y="6852"/>
                  <a:pt x="14554" y="6065"/>
                </a:cubicBezTo>
                <a:cubicBezTo>
                  <a:pt x="12870" y="5607"/>
                  <a:pt x="12521" y="5263"/>
                  <a:pt x="12516" y="4042"/>
                </a:cubicBezTo>
                <a:cubicBezTo>
                  <a:pt x="12512" y="2998"/>
                  <a:pt x="12411" y="2812"/>
                  <a:pt x="11679" y="2524"/>
                </a:cubicBezTo>
                <a:cubicBezTo>
                  <a:pt x="11209" y="2340"/>
                  <a:pt x="11199" y="2299"/>
                  <a:pt x="11522" y="1815"/>
                </a:cubicBezTo>
                <a:cubicBezTo>
                  <a:pt x="11890" y="1264"/>
                  <a:pt x="11783" y="726"/>
                  <a:pt x="11200" y="230"/>
                </a:cubicBezTo>
                <a:cubicBezTo>
                  <a:pt x="11059" y="110"/>
                  <a:pt x="10803" y="43"/>
                  <a:pt x="10194" y="0"/>
                </a:cubicBezTo>
                <a:close/>
                <a:moveTo>
                  <a:pt x="10576" y="361"/>
                </a:moveTo>
                <a:cubicBezTo>
                  <a:pt x="10818" y="361"/>
                  <a:pt x="11166" y="561"/>
                  <a:pt x="11352" y="808"/>
                </a:cubicBezTo>
                <a:cubicBezTo>
                  <a:pt x="11656" y="1213"/>
                  <a:pt x="11655" y="1306"/>
                  <a:pt x="11303" y="1707"/>
                </a:cubicBezTo>
                <a:cubicBezTo>
                  <a:pt x="10805" y="2274"/>
                  <a:pt x="10346" y="2274"/>
                  <a:pt x="9848" y="1707"/>
                </a:cubicBezTo>
                <a:cubicBezTo>
                  <a:pt x="9496" y="1306"/>
                  <a:pt x="9489" y="1213"/>
                  <a:pt x="9793" y="808"/>
                </a:cubicBezTo>
                <a:cubicBezTo>
                  <a:pt x="9980" y="561"/>
                  <a:pt x="10333" y="361"/>
                  <a:pt x="10576" y="361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7"/>
          <a:srcRect l="402" r="400" b="220"/>
          <a:stretch>
            <a:fillRect/>
          </a:stretch>
        </p:blipFill>
        <p:spPr>
          <a:xfrm>
            <a:off x="4715396" y="761559"/>
            <a:ext cx="1408114" cy="189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58" y="0"/>
                </a:moveTo>
                <a:lnTo>
                  <a:pt x="9783" y="452"/>
                </a:lnTo>
                <a:cubicBezTo>
                  <a:pt x="9224" y="981"/>
                  <a:pt x="9198" y="1284"/>
                  <a:pt x="9643" y="1919"/>
                </a:cubicBezTo>
                <a:cubicBezTo>
                  <a:pt x="9948" y="2354"/>
                  <a:pt x="9933" y="2401"/>
                  <a:pt x="9467" y="2583"/>
                </a:cubicBezTo>
                <a:cubicBezTo>
                  <a:pt x="8716" y="2877"/>
                  <a:pt x="8630" y="3051"/>
                  <a:pt x="8627" y="4277"/>
                </a:cubicBezTo>
                <a:cubicBezTo>
                  <a:pt x="8623" y="5564"/>
                  <a:pt x="8458" y="5736"/>
                  <a:pt x="6733" y="6209"/>
                </a:cubicBezTo>
                <a:cubicBezTo>
                  <a:pt x="4123" y="6925"/>
                  <a:pt x="1564" y="8940"/>
                  <a:pt x="724" y="10947"/>
                </a:cubicBezTo>
                <a:cubicBezTo>
                  <a:pt x="518" y="11440"/>
                  <a:pt x="247" y="11981"/>
                  <a:pt x="128" y="12144"/>
                </a:cubicBezTo>
                <a:cubicBezTo>
                  <a:pt x="78" y="12212"/>
                  <a:pt x="37" y="12681"/>
                  <a:pt x="0" y="13322"/>
                </a:cubicBezTo>
                <a:cubicBezTo>
                  <a:pt x="36" y="14236"/>
                  <a:pt x="77" y="14892"/>
                  <a:pt x="128" y="14961"/>
                </a:cubicBezTo>
                <a:cubicBezTo>
                  <a:pt x="247" y="15124"/>
                  <a:pt x="515" y="15654"/>
                  <a:pt x="718" y="16140"/>
                </a:cubicBezTo>
                <a:cubicBezTo>
                  <a:pt x="1120" y="17102"/>
                  <a:pt x="2498" y="18786"/>
                  <a:pt x="3373" y="19378"/>
                </a:cubicBezTo>
                <a:cubicBezTo>
                  <a:pt x="4302" y="20008"/>
                  <a:pt x="6479" y="20908"/>
                  <a:pt x="7634" y="21139"/>
                </a:cubicBezTo>
                <a:cubicBezTo>
                  <a:pt x="8239" y="21260"/>
                  <a:pt x="8836" y="21421"/>
                  <a:pt x="8955" y="21501"/>
                </a:cubicBezTo>
                <a:cubicBezTo>
                  <a:pt x="9012" y="21538"/>
                  <a:pt x="9718" y="21574"/>
                  <a:pt x="10770" y="21600"/>
                </a:cubicBezTo>
                <a:cubicBezTo>
                  <a:pt x="11867" y="21573"/>
                  <a:pt x="12581" y="21536"/>
                  <a:pt x="12614" y="21496"/>
                </a:cubicBezTo>
                <a:cubicBezTo>
                  <a:pt x="12683" y="21413"/>
                  <a:pt x="13128" y="21290"/>
                  <a:pt x="13594" y="21225"/>
                </a:cubicBezTo>
                <a:cubicBezTo>
                  <a:pt x="14883" y="21045"/>
                  <a:pt x="16867" y="20236"/>
                  <a:pt x="18191" y="19351"/>
                </a:cubicBezTo>
                <a:cubicBezTo>
                  <a:pt x="19438" y="18517"/>
                  <a:pt x="21229" y="16201"/>
                  <a:pt x="21229" y="15418"/>
                </a:cubicBezTo>
                <a:cubicBezTo>
                  <a:pt x="21229" y="15200"/>
                  <a:pt x="21334" y="14970"/>
                  <a:pt x="21460" y="14912"/>
                </a:cubicBezTo>
                <a:cubicBezTo>
                  <a:pt x="21522" y="14883"/>
                  <a:pt x="21562" y="14297"/>
                  <a:pt x="21600" y="13390"/>
                </a:cubicBezTo>
                <a:cubicBezTo>
                  <a:pt x="21563" y="12705"/>
                  <a:pt x="21524" y="12215"/>
                  <a:pt x="21472" y="12144"/>
                </a:cubicBezTo>
                <a:cubicBezTo>
                  <a:pt x="21353" y="11981"/>
                  <a:pt x="21082" y="11440"/>
                  <a:pt x="20876" y="10947"/>
                </a:cubicBezTo>
                <a:cubicBezTo>
                  <a:pt x="19998" y="8849"/>
                  <a:pt x="17442" y="6899"/>
                  <a:pt x="14550" y="6115"/>
                </a:cubicBezTo>
                <a:cubicBezTo>
                  <a:pt x="12865" y="5658"/>
                  <a:pt x="12521" y="5313"/>
                  <a:pt x="12517" y="4096"/>
                </a:cubicBezTo>
                <a:cubicBezTo>
                  <a:pt x="12513" y="3049"/>
                  <a:pt x="12415" y="2870"/>
                  <a:pt x="11658" y="2574"/>
                </a:cubicBezTo>
                <a:cubicBezTo>
                  <a:pt x="11175" y="2385"/>
                  <a:pt x="11158" y="2340"/>
                  <a:pt x="11482" y="1996"/>
                </a:cubicBezTo>
                <a:cubicBezTo>
                  <a:pt x="11961" y="1488"/>
                  <a:pt x="11924" y="984"/>
                  <a:pt x="11360" y="452"/>
                </a:cubicBezTo>
                <a:lnTo>
                  <a:pt x="10879" y="0"/>
                </a:lnTo>
                <a:lnTo>
                  <a:pt x="10800" y="0"/>
                </a:lnTo>
                <a:lnTo>
                  <a:pt x="10258" y="0"/>
                </a:lnTo>
                <a:close/>
                <a:moveTo>
                  <a:pt x="10575" y="425"/>
                </a:moveTo>
                <a:cubicBezTo>
                  <a:pt x="10817" y="425"/>
                  <a:pt x="11161" y="629"/>
                  <a:pt x="11348" y="876"/>
                </a:cubicBezTo>
                <a:cubicBezTo>
                  <a:pt x="11652" y="1279"/>
                  <a:pt x="11652" y="1370"/>
                  <a:pt x="11299" y="1770"/>
                </a:cubicBezTo>
                <a:cubicBezTo>
                  <a:pt x="10801" y="2336"/>
                  <a:pt x="10343" y="2336"/>
                  <a:pt x="9844" y="1770"/>
                </a:cubicBezTo>
                <a:cubicBezTo>
                  <a:pt x="9492" y="1370"/>
                  <a:pt x="9485" y="1279"/>
                  <a:pt x="9789" y="876"/>
                </a:cubicBezTo>
                <a:cubicBezTo>
                  <a:pt x="9976" y="629"/>
                  <a:pt x="10332" y="425"/>
                  <a:pt x="10575" y="425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7"/>
          <a:srcRect l="402" r="400" b="220"/>
          <a:stretch>
            <a:fillRect/>
          </a:stretch>
        </p:blipFill>
        <p:spPr>
          <a:xfrm>
            <a:off x="4715396" y="937903"/>
            <a:ext cx="1408114" cy="189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58" y="0"/>
                </a:moveTo>
                <a:lnTo>
                  <a:pt x="9783" y="452"/>
                </a:lnTo>
                <a:cubicBezTo>
                  <a:pt x="9224" y="981"/>
                  <a:pt x="9198" y="1284"/>
                  <a:pt x="9643" y="1919"/>
                </a:cubicBezTo>
                <a:cubicBezTo>
                  <a:pt x="9948" y="2354"/>
                  <a:pt x="9933" y="2401"/>
                  <a:pt x="9467" y="2583"/>
                </a:cubicBezTo>
                <a:cubicBezTo>
                  <a:pt x="8716" y="2877"/>
                  <a:pt x="8630" y="3051"/>
                  <a:pt x="8627" y="4277"/>
                </a:cubicBezTo>
                <a:cubicBezTo>
                  <a:pt x="8623" y="5564"/>
                  <a:pt x="8458" y="5736"/>
                  <a:pt x="6733" y="6209"/>
                </a:cubicBezTo>
                <a:cubicBezTo>
                  <a:pt x="4123" y="6925"/>
                  <a:pt x="1564" y="8940"/>
                  <a:pt x="724" y="10947"/>
                </a:cubicBezTo>
                <a:cubicBezTo>
                  <a:pt x="518" y="11440"/>
                  <a:pt x="247" y="11981"/>
                  <a:pt x="128" y="12144"/>
                </a:cubicBezTo>
                <a:cubicBezTo>
                  <a:pt x="78" y="12212"/>
                  <a:pt x="37" y="12681"/>
                  <a:pt x="0" y="13322"/>
                </a:cubicBezTo>
                <a:cubicBezTo>
                  <a:pt x="36" y="14236"/>
                  <a:pt x="77" y="14892"/>
                  <a:pt x="128" y="14961"/>
                </a:cubicBezTo>
                <a:cubicBezTo>
                  <a:pt x="247" y="15124"/>
                  <a:pt x="515" y="15654"/>
                  <a:pt x="718" y="16140"/>
                </a:cubicBezTo>
                <a:cubicBezTo>
                  <a:pt x="1120" y="17102"/>
                  <a:pt x="2498" y="18786"/>
                  <a:pt x="3373" y="19378"/>
                </a:cubicBezTo>
                <a:cubicBezTo>
                  <a:pt x="4302" y="20008"/>
                  <a:pt x="6479" y="20908"/>
                  <a:pt x="7634" y="21139"/>
                </a:cubicBezTo>
                <a:cubicBezTo>
                  <a:pt x="8239" y="21260"/>
                  <a:pt x="8836" y="21421"/>
                  <a:pt x="8955" y="21501"/>
                </a:cubicBezTo>
                <a:cubicBezTo>
                  <a:pt x="9012" y="21538"/>
                  <a:pt x="9718" y="21574"/>
                  <a:pt x="10770" y="21600"/>
                </a:cubicBezTo>
                <a:cubicBezTo>
                  <a:pt x="11867" y="21573"/>
                  <a:pt x="12581" y="21536"/>
                  <a:pt x="12614" y="21496"/>
                </a:cubicBezTo>
                <a:cubicBezTo>
                  <a:pt x="12683" y="21413"/>
                  <a:pt x="13128" y="21290"/>
                  <a:pt x="13594" y="21225"/>
                </a:cubicBezTo>
                <a:cubicBezTo>
                  <a:pt x="14883" y="21045"/>
                  <a:pt x="16867" y="20236"/>
                  <a:pt x="18191" y="19351"/>
                </a:cubicBezTo>
                <a:cubicBezTo>
                  <a:pt x="19438" y="18517"/>
                  <a:pt x="21229" y="16201"/>
                  <a:pt x="21229" y="15418"/>
                </a:cubicBezTo>
                <a:cubicBezTo>
                  <a:pt x="21229" y="15200"/>
                  <a:pt x="21334" y="14970"/>
                  <a:pt x="21460" y="14912"/>
                </a:cubicBezTo>
                <a:cubicBezTo>
                  <a:pt x="21522" y="14883"/>
                  <a:pt x="21562" y="14297"/>
                  <a:pt x="21600" y="13390"/>
                </a:cubicBezTo>
                <a:cubicBezTo>
                  <a:pt x="21563" y="12705"/>
                  <a:pt x="21524" y="12215"/>
                  <a:pt x="21472" y="12144"/>
                </a:cubicBezTo>
                <a:cubicBezTo>
                  <a:pt x="21353" y="11981"/>
                  <a:pt x="21082" y="11440"/>
                  <a:pt x="20876" y="10947"/>
                </a:cubicBezTo>
                <a:cubicBezTo>
                  <a:pt x="19998" y="8849"/>
                  <a:pt x="17442" y="6899"/>
                  <a:pt x="14550" y="6115"/>
                </a:cubicBezTo>
                <a:cubicBezTo>
                  <a:pt x="12865" y="5658"/>
                  <a:pt x="12521" y="5313"/>
                  <a:pt x="12517" y="4096"/>
                </a:cubicBezTo>
                <a:cubicBezTo>
                  <a:pt x="12513" y="3049"/>
                  <a:pt x="12415" y="2870"/>
                  <a:pt x="11658" y="2574"/>
                </a:cubicBezTo>
                <a:cubicBezTo>
                  <a:pt x="11175" y="2385"/>
                  <a:pt x="11158" y="2340"/>
                  <a:pt x="11482" y="1996"/>
                </a:cubicBezTo>
                <a:cubicBezTo>
                  <a:pt x="11961" y="1488"/>
                  <a:pt x="11924" y="984"/>
                  <a:pt x="11360" y="452"/>
                </a:cubicBezTo>
                <a:lnTo>
                  <a:pt x="10879" y="0"/>
                </a:lnTo>
                <a:lnTo>
                  <a:pt x="10800" y="0"/>
                </a:lnTo>
                <a:lnTo>
                  <a:pt x="10258" y="0"/>
                </a:lnTo>
                <a:close/>
                <a:moveTo>
                  <a:pt x="10575" y="425"/>
                </a:moveTo>
                <a:cubicBezTo>
                  <a:pt x="10817" y="425"/>
                  <a:pt x="11161" y="629"/>
                  <a:pt x="11348" y="876"/>
                </a:cubicBezTo>
                <a:cubicBezTo>
                  <a:pt x="11652" y="1279"/>
                  <a:pt x="11652" y="1370"/>
                  <a:pt x="11299" y="1770"/>
                </a:cubicBezTo>
                <a:cubicBezTo>
                  <a:pt x="10801" y="2336"/>
                  <a:pt x="10343" y="2336"/>
                  <a:pt x="9844" y="1770"/>
                </a:cubicBezTo>
                <a:cubicBezTo>
                  <a:pt x="9492" y="1370"/>
                  <a:pt x="9485" y="1279"/>
                  <a:pt x="9789" y="876"/>
                </a:cubicBezTo>
                <a:cubicBezTo>
                  <a:pt x="9976" y="629"/>
                  <a:pt x="10332" y="425"/>
                  <a:pt x="10575" y="425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8"/>
          <a:srcRect l="63818" t="57372" r="334" b="337"/>
          <a:stretch>
            <a:fillRect/>
          </a:stretch>
        </p:blipFill>
        <p:spPr>
          <a:xfrm>
            <a:off x="452476" y="3712686"/>
            <a:ext cx="1365791" cy="1562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5" extrusionOk="0">
                <a:moveTo>
                  <a:pt x="10885" y="0"/>
                </a:moveTo>
                <a:cubicBezTo>
                  <a:pt x="10692" y="2"/>
                  <a:pt x="10486" y="53"/>
                  <a:pt x="10270" y="170"/>
                </a:cubicBezTo>
                <a:cubicBezTo>
                  <a:pt x="10142" y="239"/>
                  <a:pt x="10045" y="387"/>
                  <a:pt x="9975" y="565"/>
                </a:cubicBezTo>
                <a:cubicBezTo>
                  <a:pt x="9963" y="592"/>
                  <a:pt x="9956" y="624"/>
                  <a:pt x="9944" y="652"/>
                </a:cubicBezTo>
                <a:cubicBezTo>
                  <a:pt x="9884" y="848"/>
                  <a:pt x="9858" y="1071"/>
                  <a:pt x="9894" y="1289"/>
                </a:cubicBezTo>
                <a:cubicBezTo>
                  <a:pt x="9984" y="1838"/>
                  <a:pt x="9792" y="2147"/>
                  <a:pt x="8878" y="2583"/>
                </a:cubicBezTo>
                <a:cubicBezTo>
                  <a:pt x="8763" y="2641"/>
                  <a:pt x="8638" y="2704"/>
                  <a:pt x="8489" y="2764"/>
                </a:cubicBezTo>
                <a:cubicBezTo>
                  <a:pt x="7938" y="2995"/>
                  <a:pt x="7242" y="3261"/>
                  <a:pt x="6206" y="3630"/>
                </a:cubicBezTo>
                <a:cubicBezTo>
                  <a:pt x="5918" y="3733"/>
                  <a:pt x="5652" y="3881"/>
                  <a:pt x="5378" y="4014"/>
                </a:cubicBezTo>
                <a:cubicBezTo>
                  <a:pt x="5123" y="4141"/>
                  <a:pt x="4862" y="4266"/>
                  <a:pt x="4625" y="4403"/>
                </a:cubicBezTo>
                <a:cubicBezTo>
                  <a:pt x="2038" y="5977"/>
                  <a:pt x="220" y="8838"/>
                  <a:pt x="22" y="11713"/>
                </a:cubicBezTo>
                <a:cubicBezTo>
                  <a:pt x="20" y="11730"/>
                  <a:pt x="16" y="11746"/>
                  <a:pt x="15" y="11763"/>
                </a:cubicBezTo>
                <a:cubicBezTo>
                  <a:pt x="-15" y="12245"/>
                  <a:pt x="1" y="12729"/>
                  <a:pt x="65" y="13205"/>
                </a:cubicBezTo>
                <a:cubicBezTo>
                  <a:pt x="177" y="14023"/>
                  <a:pt x="452" y="14842"/>
                  <a:pt x="837" y="15629"/>
                </a:cubicBezTo>
                <a:cubicBezTo>
                  <a:pt x="896" y="15738"/>
                  <a:pt x="940" y="15833"/>
                  <a:pt x="1006" y="15952"/>
                </a:cubicBezTo>
                <a:cubicBezTo>
                  <a:pt x="1159" y="16236"/>
                  <a:pt x="1327" y="16514"/>
                  <a:pt x="1508" y="16786"/>
                </a:cubicBezTo>
                <a:cubicBezTo>
                  <a:pt x="1551" y="16853"/>
                  <a:pt x="1589" y="16923"/>
                  <a:pt x="1633" y="16989"/>
                </a:cubicBezTo>
                <a:cubicBezTo>
                  <a:pt x="2979" y="18905"/>
                  <a:pt x="5001" y="20432"/>
                  <a:pt x="7084" y="20888"/>
                </a:cubicBezTo>
                <a:cubicBezTo>
                  <a:pt x="7688" y="21020"/>
                  <a:pt x="8289" y="21271"/>
                  <a:pt x="8414" y="21447"/>
                </a:cubicBezTo>
                <a:cubicBezTo>
                  <a:pt x="8453" y="21503"/>
                  <a:pt x="8874" y="21551"/>
                  <a:pt x="9436" y="21595"/>
                </a:cubicBezTo>
                <a:cubicBezTo>
                  <a:pt x="11437" y="21548"/>
                  <a:pt x="12901" y="21495"/>
                  <a:pt x="13030" y="21436"/>
                </a:cubicBezTo>
                <a:cubicBezTo>
                  <a:pt x="13424" y="21255"/>
                  <a:pt x="14394" y="20894"/>
                  <a:pt x="15187" y="20635"/>
                </a:cubicBezTo>
                <a:cubicBezTo>
                  <a:pt x="17160" y="19992"/>
                  <a:pt x="19919" y="17502"/>
                  <a:pt x="20544" y="15799"/>
                </a:cubicBezTo>
                <a:cubicBezTo>
                  <a:pt x="20827" y="15026"/>
                  <a:pt x="21223" y="14237"/>
                  <a:pt x="21422" y="14049"/>
                </a:cubicBezTo>
                <a:cubicBezTo>
                  <a:pt x="21482" y="13992"/>
                  <a:pt x="21535" y="12524"/>
                  <a:pt x="21585" y="10863"/>
                </a:cubicBezTo>
                <a:cubicBezTo>
                  <a:pt x="21536" y="10430"/>
                  <a:pt x="21480" y="10112"/>
                  <a:pt x="21422" y="10057"/>
                </a:cubicBezTo>
                <a:cubicBezTo>
                  <a:pt x="21304" y="9946"/>
                  <a:pt x="21117" y="9609"/>
                  <a:pt x="20926" y="9207"/>
                </a:cubicBezTo>
                <a:lnTo>
                  <a:pt x="20274" y="8083"/>
                </a:lnTo>
                <a:cubicBezTo>
                  <a:pt x="19730" y="7149"/>
                  <a:pt x="19281" y="6501"/>
                  <a:pt x="18813" y="5972"/>
                </a:cubicBezTo>
                <a:cubicBezTo>
                  <a:pt x="18700" y="5860"/>
                  <a:pt x="18605" y="5746"/>
                  <a:pt x="18487" y="5637"/>
                </a:cubicBezTo>
                <a:cubicBezTo>
                  <a:pt x="18356" y="5509"/>
                  <a:pt x="18225" y="5384"/>
                  <a:pt x="18085" y="5270"/>
                </a:cubicBezTo>
                <a:cubicBezTo>
                  <a:pt x="17906" y="5120"/>
                  <a:pt x="17712" y="5003"/>
                  <a:pt x="17527" y="4864"/>
                </a:cubicBezTo>
                <a:cubicBezTo>
                  <a:pt x="17318" y="4725"/>
                  <a:pt x="17120" y="4583"/>
                  <a:pt x="16875" y="4447"/>
                </a:cubicBezTo>
                <a:cubicBezTo>
                  <a:pt x="15833" y="3870"/>
                  <a:pt x="14519" y="3299"/>
                  <a:pt x="13952" y="3180"/>
                </a:cubicBezTo>
                <a:cubicBezTo>
                  <a:pt x="12418" y="2860"/>
                  <a:pt x="11888" y="2369"/>
                  <a:pt x="11888" y="1261"/>
                </a:cubicBezTo>
                <a:cubicBezTo>
                  <a:pt x="11888" y="475"/>
                  <a:pt x="11462" y="-5"/>
                  <a:pt x="10885" y="0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8"/>
          <a:srcRect l="63818" t="57372" r="334" b="337"/>
          <a:stretch>
            <a:fillRect/>
          </a:stretch>
        </p:blipFill>
        <p:spPr>
          <a:xfrm>
            <a:off x="694325" y="3903186"/>
            <a:ext cx="1365792" cy="1562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5" extrusionOk="0">
                <a:moveTo>
                  <a:pt x="10885" y="0"/>
                </a:moveTo>
                <a:cubicBezTo>
                  <a:pt x="10692" y="2"/>
                  <a:pt x="10486" y="53"/>
                  <a:pt x="10270" y="170"/>
                </a:cubicBezTo>
                <a:cubicBezTo>
                  <a:pt x="10142" y="239"/>
                  <a:pt x="10045" y="387"/>
                  <a:pt x="9975" y="565"/>
                </a:cubicBezTo>
                <a:cubicBezTo>
                  <a:pt x="9963" y="592"/>
                  <a:pt x="9956" y="624"/>
                  <a:pt x="9944" y="652"/>
                </a:cubicBezTo>
                <a:cubicBezTo>
                  <a:pt x="9884" y="848"/>
                  <a:pt x="9858" y="1071"/>
                  <a:pt x="9894" y="1289"/>
                </a:cubicBezTo>
                <a:cubicBezTo>
                  <a:pt x="9984" y="1838"/>
                  <a:pt x="9792" y="2147"/>
                  <a:pt x="8878" y="2583"/>
                </a:cubicBezTo>
                <a:cubicBezTo>
                  <a:pt x="8763" y="2641"/>
                  <a:pt x="8638" y="2704"/>
                  <a:pt x="8489" y="2764"/>
                </a:cubicBezTo>
                <a:cubicBezTo>
                  <a:pt x="7938" y="2995"/>
                  <a:pt x="7242" y="3261"/>
                  <a:pt x="6206" y="3630"/>
                </a:cubicBezTo>
                <a:cubicBezTo>
                  <a:pt x="5918" y="3733"/>
                  <a:pt x="5652" y="3881"/>
                  <a:pt x="5378" y="4014"/>
                </a:cubicBezTo>
                <a:cubicBezTo>
                  <a:pt x="5123" y="4141"/>
                  <a:pt x="4862" y="4266"/>
                  <a:pt x="4625" y="4403"/>
                </a:cubicBezTo>
                <a:cubicBezTo>
                  <a:pt x="2038" y="5977"/>
                  <a:pt x="220" y="8838"/>
                  <a:pt x="22" y="11713"/>
                </a:cubicBezTo>
                <a:cubicBezTo>
                  <a:pt x="20" y="11730"/>
                  <a:pt x="16" y="11746"/>
                  <a:pt x="15" y="11763"/>
                </a:cubicBezTo>
                <a:cubicBezTo>
                  <a:pt x="-15" y="12245"/>
                  <a:pt x="1" y="12729"/>
                  <a:pt x="65" y="13205"/>
                </a:cubicBezTo>
                <a:cubicBezTo>
                  <a:pt x="177" y="14023"/>
                  <a:pt x="452" y="14842"/>
                  <a:pt x="837" y="15629"/>
                </a:cubicBezTo>
                <a:cubicBezTo>
                  <a:pt x="896" y="15738"/>
                  <a:pt x="940" y="15833"/>
                  <a:pt x="1006" y="15952"/>
                </a:cubicBezTo>
                <a:cubicBezTo>
                  <a:pt x="1159" y="16236"/>
                  <a:pt x="1327" y="16514"/>
                  <a:pt x="1508" y="16786"/>
                </a:cubicBezTo>
                <a:cubicBezTo>
                  <a:pt x="1551" y="16853"/>
                  <a:pt x="1589" y="16923"/>
                  <a:pt x="1633" y="16989"/>
                </a:cubicBezTo>
                <a:cubicBezTo>
                  <a:pt x="2979" y="18905"/>
                  <a:pt x="5001" y="20432"/>
                  <a:pt x="7084" y="20888"/>
                </a:cubicBezTo>
                <a:cubicBezTo>
                  <a:pt x="7688" y="21020"/>
                  <a:pt x="8289" y="21271"/>
                  <a:pt x="8414" y="21447"/>
                </a:cubicBezTo>
                <a:cubicBezTo>
                  <a:pt x="8453" y="21503"/>
                  <a:pt x="8874" y="21551"/>
                  <a:pt x="9436" y="21595"/>
                </a:cubicBezTo>
                <a:cubicBezTo>
                  <a:pt x="11437" y="21548"/>
                  <a:pt x="12901" y="21495"/>
                  <a:pt x="13030" y="21436"/>
                </a:cubicBezTo>
                <a:cubicBezTo>
                  <a:pt x="13424" y="21255"/>
                  <a:pt x="14394" y="20894"/>
                  <a:pt x="15187" y="20635"/>
                </a:cubicBezTo>
                <a:cubicBezTo>
                  <a:pt x="17160" y="19992"/>
                  <a:pt x="19919" y="17502"/>
                  <a:pt x="20544" y="15799"/>
                </a:cubicBezTo>
                <a:cubicBezTo>
                  <a:pt x="20827" y="15026"/>
                  <a:pt x="21223" y="14237"/>
                  <a:pt x="21422" y="14049"/>
                </a:cubicBezTo>
                <a:cubicBezTo>
                  <a:pt x="21482" y="13992"/>
                  <a:pt x="21535" y="12524"/>
                  <a:pt x="21585" y="10863"/>
                </a:cubicBezTo>
                <a:cubicBezTo>
                  <a:pt x="21536" y="10430"/>
                  <a:pt x="21480" y="10112"/>
                  <a:pt x="21422" y="10057"/>
                </a:cubicBezTo>
                <a:cubicBezTo>
                  <a:pt x="21304" y="9946"/>
                  <a:pt x="21117" y="9609"/>
                  <a:pt x="20926" y="9207"/>
                </a:cubicBezTo>
                <a:lnTo>
                  <a:pt x="20274" y="8083"/>
                </a:lnTo>
                <a:cubicBezTo>
                  <a:pt x="19730" y="7149"/>
                  <a:pt x="19281" y="6501"/>
                  <a:pt x="18813" y="5972"/>
                </a:cubicBezTo>
                <a:cubicBezTo>
                  <a:pt x="18700" y="5860"/>
                  <a:pt x="18605" y="5746"/>
                  <a:pt x="18487" y="5637"/>
                </a:cubicBezTo>
                <a:cubicBezTo>
                  <a:pt x="18356" y="5509"/>
                  <a:pt x="18225" y="5384"/>
                  <a:pt x="18085" y="5270"/>
                </a:cubicBezTo>
                <a:cubicBezTo>
                  <a:pt x="17906" y="5120"/>
                  <a:pt x="17712" y="5003"/>
                  <a:pt x="17527" y="4864"/>
                </a:cubicBezTo>
                <a:cubicBezTo>
                  <a:pt x="17318" y="4725"/>
                  <a:pt x="17120" y="4583"/>
                  <a:pt x="16875" y="4447"/>
                </a:cubicBezTo>
                <a:cubicBezTo>
                  <a:pt x="15833" y="3870"/>
                  <a:pt x="14519" y="3299"/>
                  <a:pt x="13952" y="3180"/>
                </a:cubicBezTo>
                <a:cubicBezTo>
                  <a:pt x="12418" y="2860"/>
                  <a:pt x="11888" y="2369"/>
                  <a:pt x="11888" y="1261"/>
                </a:cubicBezTo>
                <a:cubicBezTo>
                  <a:pt x="11888" y="475"/>
                  <a:pt x="11462" y="-5"/>
                  <a:pt x="10885" y="0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8"/>
          <a:srcRect l="63825" t="536" r="139" b="57384"/>
          <a:stretch>
            <a:fillRect/>
          </a:stretch>
        </p:blipFill>
        <p:spPr>
          <a:xfrm>
            <a:off x="2564996" y="3780178"/>
            <a:ext cx="1372916" cy="1555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429" extrusionOk="0">
                <a:moveTo>
                  <a:pt x="10783" y="0"/>
                </a:moveTo>
                <a:cubicBezTo>
                  <a:pt x="9936" y="251"/>
                  <a:pt x="9799" y="727"/>
                  <a:pt x="9675" y="1635"/>
                </a:cubicBezTo>
                <a:cubicBezTo>
                  <a:pt x="9557" y="2505"/>
                  <a:pt x="9225" y="2743"/>
                  <a:pt x="7367" y="3292"/>
                </a:cubicBezTo>
                <a:cubicBezTo>
                  <a:pt x="4552" y="4125"/>
                  <a:pt x="2425" y="5736"/>
                  <a:pt x="1196" y="7760"/>
                </a:cubicBezTo>
                <a:cubicBezTo>
                  <a:pt x="1167" y="7810"/>
                  <a:pt x="1144" y="7863"/>
                  <a:pt x="1115" y="7914"/>
                </a:cubicBezTo>
                <a:cubicBezTo>
                  <a:pt x="866" y="8345"/>
                  <a:pt x="660" y="8795"/>
                  <a:pt x="493" y="9259"/>
                </a:cubicBezTo>
                <a:cubicBezTo>
                  <a:pt x="466" y="9336"/>
                  <a:pt x="432" y="9411"/>
                  <a:pt x="406" y="9489"/>
                </a:cubicBezTo>
                <a:cubicBezTo>
                  <a:pt x="232" y="10023"/>
                  <a:pt x="105" y="10574"/>
                  <a:pt x="45" y="11140"/>
                </a:cubicBezTo>
                <a:cubicBezTo>
                  <a:pt x="-80" y="12326"/>
                  <a:pt x="52" y="13570"/>
                  <a:pt x="469" y="14826"/>
                </a:cubicBezTo>
                <a:cubicBezTo>
                  <a:pt x="1003" y="16437"/>
                  <a:pt x="1981" y="17832"/>
                  <a:pt x="3318" y="18933"/>
                </a:cubicBezTo>
                <a:cubicBezTo>
                  <a:pt x="3646" y="19204"/>
                  <a:pt x="3999" y="19459"/>
                  <a:pt x="4369" y="19694"/>
                </a:cubicBezTo>
                <a:cubicBezTo>
                  <a:pt x="4375" y="19697"/>
                  <a:pt x="4382" y="19701"/>
                  <a:pt x="4388" y="19705"/>
                </a:cubicBezTo>
                <a:cubicBezTo>
                  <a:pt x="4391" y="19707"/>
                  <a:pt x="4396" y="19708"/>
                  <a:pt x="4400" y="19710"/>
                </a:cubicBezTo>
                <a:cubicBezTo>
                  <a:pt x="5501" y="20402"/>
                  <a:pt x="6782" y="20920"/>
                  <a:pt x="8201" y="21252"/>
                </a:cubicBezTo>
                <a:cubicBezTo>
                  <a:pt x="8254" y="21264"/>
                  <a:pt x="8310" y="21280"/>
                  <a:pt x="8363" y="21291"/>
                </a:cubicBezTo>
                <a:cubicBezTo>
                  <a:pt x="9813" y="21600"/>
                  <a:pt x="12653" y="21368"/>
                  <a:pt x="14428" y="20837"/>
                </a:cubicBezTo>
                <a:cubicBezTo>
                  <a:pt x="15180" y="20585"/>
                  <a:pt x="15902" y="20255"/>
                  <a:pt x="16574" y="19836"/>
                </a:cubicBezTo>
                <a:cubicBezTo>
                  <a:pt x="17033" y="19538"/>
                  <a:pt x="17482" y="19205"/>
                  <a:pt x="17906" y="18840"/>
                </a:cubicBezTo>
                <a:cubicBezTo>
                  <a:pt x="17946" y="18805"/>
                  <a:pt x="17984" y="18767"/>
                  <a:pt x="18024" y="18731"/>
                </a:cubicBezTo>
                <a:cubicBezTo>
                  <a:pt x="18410" y="18391"/>
                  <a:pt x="18757" y="18033"/>
                  <a:pt x="19075" y="17670"/>
                </a:cubicBezTo>
                <a:cubicBezTo>
                  <a:pt x="19098" y="17644"/>
                  <a:pt x="19121" y="17620"/>
                  <a:pt x="19144" y="17594"/>
                </a:cubicBezTo>
                <a:cubicBezTo>
                  <a:pt x="19432" y="17248"/>
                  <a:pt x="19700" y="16874"/>
                  <a:pt x="19952" y="16489"/>
                </a:cubicBezTo>
                <a:cubicBezTo>
                  <a:pt x="20019" y="16374"/>
                  <a:pt x="20092" y="16256"/>
                  <a:pt x="20145" y="16144"/>
                </a:cubicBezTo>
                <a:cubicBezTo>
                  <a:pt x="20537" y="15312"/>
                  <a:pt x="21008" y="14378"/>
                  <a:pt x="21215" y="14022"/>
                </a:cubicBezTo>
                <a:cubicBezTo>
                  <a:pt x="21222" y="14000"/>
                  <a:pt x="21233" y="13979"/>
                  <a:pt x="21240" y="13957"/>
                </a:cubicBezTo>
                <a:cubicBezTo>
                  <a:pt x="21360" y="13716"/>
                  <a:pt x="21454" y="12285"/>
                  <a:pt x="21520" y="10468"/>
                </a:cubicBezTo>
                <a:lnTo>
                  <a:pt x="20406" y="8449"/>
                </a:lnTo>
                <a:cubicBezTo>
                  <a:pt x="19074" y="6037"/>
                  <a:pt x="16567" y="3921"/>
                  <a:pt x="14279" y="3276"/>
                </a:cubicBezTo>
                <a:cubicBezTo>
                  <a:pt x="12377" y="2739"/>
                  <a:pt x="11695" y="2244"/>
                  <a:pt x="11971" y="1613"/>
                </a:cubicBezTo>
                <a:cubicBezTo>
                  <a:pt x="12093" y="1335"/>
                  <a:pt x="11998" y="796"/>
                  <a:pt x="11766" y="416"/>
                </a:cubicBezTo>
                <a:cubicBezTo>
                  <a:pt x="11652" y="229"/>
                  <a:pt x="11451" y="100"/>
                  <a:pt x="10789" y="0"/>
                </a:cubicBezTo>
                <a:lnTo>
                  <a:pt x="10783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8"/>
          <a:srcRect l="63825" t="536" r="139" b="57384"/>
          <a:stretch>
            <a:fillRect/>
          </a:stretch>
        </p:blipFill>
        <p:spPr>
          <a:xfrm>
            <a:off x="2793321" y="3970678"/>
            <a:ext cx="1372916" cy="1555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429" extrusionOk="0">
                <a:moveTo>
                  <a:pt x="10783" y="0"/>
                </a:moveTo>
                <a:cubicBezTo>
                  <a:pt x="9936" y="251"/>
                  <a:pt x="9799" y="727"/>
                  <a:pt x="9675" y="1635"/>
                </a:cubicBezTo>
                <a:cubicBezTo>
                  <a:pt x="9557" y="2505"/>
                  <a:pt x="9225" y="2743"/>
                  <a:pt x="7367" y="3292"/>
                </a:cubicBezTo>
                <a:cubicBezTo>
                  <a:pt x="4552" y="4125"/>
                  <a:pt x="2425" y="5736"/>
                  <a:pt x="1196" y="7760"/>
                </a:cubicBezTo>
                <a:cubicBezTo>
                  <a:pt x="1167" y="7810"/>
                  <a:pt x="1144" y="7863"/>
                  <a:pt x="1115" y="7914"/>
                </a:cubicBezTo>
                <a:cubicBezTo>
                  <a:pt x="866" y="8345"/>
                  <a:pt x="660" y="8795"/>
                  <a:pt x="493" y="9259"/>
                </a:cubicBezTo>
                <a:cubicBezTo>
                  <a:pt x="466" y="9336"/>
                  <a:pt x="432" y="9411"/>
                  <a:pt x="406" y="9489"/>
                </a:cubicBezTo>
                <a:cubicBezTo>
                  <a:pt x="232" y="10023"/>
                  <a:pt x="105" y="10574"/>
                  <a:pt x="45" y="11140"/>
                </a:cubicBezTo>
                <a:cubicBezTo>
                  <a:pt x="-80" y="12326"/>
                  <a:pt x="52" y="13570"/>
                  <a:pt x="469" y="14826"/>
                </a:cubicBezTo>
                <a:cubicBezTo>
                  <a:pt x="1003" y="16437"/>
                  <a:pt x="1981" y="17832"/>
                  <a:pt x="3318" y="18933"/>
                </a:cubicBezTo>
                <a:cubicBezTo>
                  <a:pt x="3646" y="19204"/>
                  <a:pt x="3999" y="19459"/>
                  <a:pt x="4369" y="19694"/>
                </a:cubicBezTo>
                <a:cubicBezTo>
                  <a:pt x="4375" y="19697"/>
                  <a:pt x="4382" y="19701"/>
                  <a:pt x="4388" y="19705"/>
                </a:cubicBezTo>
                <a:cubicBezTo>
                  <a:pt x="4391" y="19707"/>
                  <a:pt x="4396" y="19708"/>
                  <a:pt x="4400" y="19710"/>
                </a:cubicBezTo>
                <a:cubicBezTo>
                  <a:pt x="5501" y="20402"/>
                  <a:pt x="6782" y="20920"/>
                  <a:pt x="8201" y="21252"/>
                </a:cubicBezTo>
                <a:cubicBezTo>
                  <a:pt x="8254" y="21264"/>
                  <a:pt x="8310" y="21280"/>
                  <a:pt x="8363" y="21291"/>
                </a:cubicBezTo>
                <a:cubicBezTo>
                  <a:pt x="9813" y="21600"/>
                  <a:pt x="12653" y="21368"/>
                  <a:pt x="14428" y="20837"/>
                </a:cubicBezTo>
                <a:cubicBezTo>
                  <a:pt x="15180" y="20585"/>
                  <a:pt x="15902" y="20255"/>
                  <a:pt x="16574" y="19836"/>
                </a:cubicBezTo>
                <a:cubicBezTo>
                  <a:pt x="17033" y="19538"/>
                  <a:pt x="17482" y="19205"/>
                  <a:pt x="17906" y="18840"/>
                </a:cubicBezTo>
                <a:cubicBezTo>
                  <a:pt x="17946" y="18805"/>
                  <a:pt x="17984" y="18767"/>
                  <a:pt x="18024" y="18731"/>
                </a:cubicBezTo>
                <a:cubicBezTo>
                  <a:pt x="18410" y="18391"/>
                  <a:pt x="18757" y="18033"/>
                  <a:pt x="19075" y="17670"/>
                </a:cubicBezTo>
                <a:cubicBezTo>
                  <a:pt x="19098" y="17644"/>
                  <a:pt x="19121" y="17620"/>
                  <a:pt x="19144" y="17594"/>
                </a:cubicBezTo>
                <a:cubicBezTo>
                  <a:pt x="19432" y="17248"/>
                  <a:pt x="19700" y="16874"/>
                  <a:pt x="19952" y="16489"/>
                </a:cubicBezTo>
                <a:cubicBezTo>
                  <a:pt x="20019" y="16374"/>
                  <a:pt x="20092" y="16256"/>
                  <a:pt x="20145" y="16144"/>
                </a:cubicBezTo>
                <a:cubicBezTo>
                  <a:pt x="20537" y="15312"/>
                  <a:pt x="21008" y="14378"/>
                  <a:pt x="21215" y="14022"/>
                </a:cubicBezTo>
                <a:cubicBezTo>
                  <a:pt x="21222" y="14000"/>
                  <a:pt x="21233" y="13979"/>
                  <a:pt x="21240" y="13957"/>
                </a:cubicBezTo>
                <a:cubicBezTo>
                  <a:pt x="21360" y="13716"/>
                  <a:pt x="21454" y="12285"/>
                  <a:pt x="21520" y="10468"/>
                </a:cubicBezTo>
                <a:lnTo>
                  <a:pt x="20406" y="8449"/>
                </a:lnTo>
                <a:cubicBezTo>
                  <a:pt x="19074" y="6037"/>
                  <a:pt x="16567" y="3921"/>
                  <a:pt x="14279" y="3276"/>
                </a:cubicBezTo>
                <a:cubicBezTo>
                  <a:pt x="12377" y="2739"/>
                  <a:pt x="11695" y="2244"/>
                  <a:pt x="11971" y="1613"/>
                </a:cubicBezTo>
                <a:cubicBezTo>
                  <a:pt x="12093" y="1335"/>
                  <a:pt x="11998" y="796"/>
                  <a:pt x="11766" y="416"/>
                </a:cubicBezTo>
                <a:cubicBezTo>
                  <a:pt x="11652" y="229"/>
                  <a:pt x="11451" y="100"/>
                  <a:pt x="10789" y="0"/>
                </a:cubicBezTo>
                <a:lnTo>
                  <a:pt x="10783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8"/>
          <a:srcRect l="275" t="427" r="63755" b="57307"/>
          <a:stretch>
            <a:fillRect/>
          </a:stretch>
        </p:blipFill>
        <p:spPr>
          <a:xfrm>
            <a:off x="4442791" y="3750875"/>
            <a:ext cx="1415466" cy="1613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03" h="20883" extrusionOk="0">
                <a:moveTo>
                  <a:pt x="10866" y="0"/>
                </a:moveTo>
                <a:cubicBezTo>
                  <a:pt x="9894" y="73"/>
                  <a:pt x="9312" y="167"/>
                  <a:pt x="9195" y="298"/>
                </a:cubicBezTo>
                <a:cubicBezTo>
                  <a:pt x="8945" y="579"/>
                  <a:pt x="8815" y="1008"/>
                  <a:pt x="8910" y="1253"/>
                </a:cubicBezTo>
                <a:cubicBezTo>
                  <a:pt x="9168" y="1927"/>
                  <a:pt x="8496" y="2920"/>
                  <a:pt x="7772" y="2928"/>
                </a:cubicBezTo>
                <a:cubicBezTo>
                  <a:pt x="5667" y="2953"/>
                  <a:pt x="2250" y="5442"/>
                  <a:pt x="1154" y="7752"/>
                </a:cubicBezTo>
                <a:cubicBezTo>
                  <a:pt x="827" y="8442"/>
                  <a:pt x="404" y="9284"/>
                  <a:pt x="209" y="9617"/>
                </a:cubicBezTo>
                <a:cubicBezTo>
                  <a:pt x="127" y="9756"/>
                  <a:pt x="57" y="11322"/>
                  <a:pt x="0" y="13511"/>
                </a:cubicBezTo>
                <a:lnTo>
                  <a:pt x="956" y="15298"/>
                </a:lnTo>
                <a:cubicBezTo>
                  <a:pt x="2644" y="18444"/>
                  <a:pt x="3722" y="19403"/>
                  <a:pt x="6662" y="20379"/>
                </a:cubicBezTo>
                <a:cubicBezTo>
                  <a:pt x="10339" y="21600"/>
                  <a:pt x="14680" y="20546"/>
                  <a:pt x="17187" y="17815"/>
                </a:cubicBezTo>
                <a:cubicBezTo>
                  <a:pt x="21600" y="13010"/>
                  <a:pt x="19735" y="5788"/>
                  <a:pt x="13477" y="3452"/>
                </a:cubicBezTo>
                <a:cubicBezTo>
                  <a:pt x="11367" y="2665"/>
                  <a:pt x="11229" y="2538"/>
                  <a:pt x="11053" y="1289"/>
                </a:cubicBezTo>
                <a:lnTo>
                  <a:pt x="10866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8"/>
          <a:srcRect l="275" t="427" r="63755" b="57307"/>
          <a:stretch>
            <a:fillRect/>
          </a:stretch>
        </p:blipFill>
        <p:spPr>
          <a:xfrm>
            <a:off x="4711720" y="3941375"/>
            <a:ext cx="1415465" cy="1613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03" h="20883" extrusionOk="0">
                <a:moveTo>
                  <a:pt x="10866" y="0"/>
                </a:moveTo>
                <a:cubicBezTo>
                  <a:pt x="9894" y="73"/>
                  <a:pt x="9312" y="167"/>
                  <a:pt x="9195" y="298"/>
                </a:cubicBezTo>
                <a:cubicBezTo>
                  <a:pt x="8945" y="579"/>
                  <a:pt x="8815" y="1008"/>
                  <a:pt x="8910" y="1253"/>
                </a:cubicBezTo>
                <a:cubicBezTo>
                  <a:pt x="9168" y="1927"/>
                  <a:pt x="8496" y="2920"/>
                  <a:pt x="7772" y="2928"/>
                </a:cubicBezTo>
                <a:cubicBezTo>
                  <a:pt x="5667" y="2953"/>
                  <a:pt x="2250" y="5442"/>
                  <a:pt x="1154" y="7752"/>
                </a:cubicBezTo>
                <a:cubicBezTo>
                  <a:pt x="827" y="8442"/>
                  <a:pt x="404" y="9284"/>
                  <a:pt x="209" y="9617"/>
                </a:cubicBezTo>
                <a:cubicBezTo>
                  <a:pt x="127" y="9756"/>
                  <a:pt x="57" y="11322"/>
                  <a:pt x="0" y="13511"/>
                </a:cubicBezTo>
                <a:lnTo>
                  <a:pt x="956" y="15298"/>
                </a:lnTo>
                <a:cubicBezTo>
                  <a:pt x="2644" y="18444"/>
                  <a:pt x="3722" y="19403"/>
                  <a:pt x="6662" y="20379"/>
                </a:cubicBezTo>
                <a:cubicBezTo>
                  <a:pt x="10339" y="21600"/>
                  <a:pt x="14680" y="20546"/>
                  <a:pt x="17187" y="17815"/>
                </a:cubicBezTo>
                <a:cubicBezTo>
                  <a:pt x="21600" y="13010"/>
                  <a:pt x="19735" y="5788"/>
                  <a:pt x="13477" y="3452"/>
                </a:cubicBezTo>
                <a:cubicBezTo>
                  <a:pt x="11367" y="2665"/>
                  <a:pt x="11229" y="2538"/>
                  <a:pt x="11053" y="1289"/>
                </a:cubicBezTo>
                <a:lnTo>
                  <a:pt x="10866" y="0"/>
                </a:ln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9"/>
          <a:srcRect l="33554" t="11189" r="41842" b="9156"/>
          <a:stretch>
            <a:fillRect/>
          </a:stretch>
        </p:blipFill>
        <p:spPr>
          <a:xfrm>
            <a:off x="1101729" y="5738795"/>
            <a:ext cx="717181" cy="232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94" extrusionOk="0">
                <a:moveTo>
                  <a:pt x="9810" y="2"/>
                </a:moveTo>
                <a:cubicBezTo>
                  <a:pt x="8265" y="-6"/>
                  <a:pt x="7773" y="14"/>
                  <a:pt x="6719" y="120"/>
                </a:cubicBezTo>
                <a:cubicBezTo>
                  <a:pt x="5422" y="250"/>
                  <a:pt x="5002" y="323"/>
                  <a:pt x="3676" y="655"/>
                </a:cubicBezTo>
                <a:cubicBezTo>
                  <a:pt x="1343" y="1238"/>
                  <a:pt x="-23" y="2556"/>
                  <a:pt x="0" y="4198"/>
                </a:cubicBezTo>
                <a:cubicBezTo>
                  <a:pt x="12" y="5040"/>
                  <a:pt x="197" y="5091"/>
                  <a:pt x="3031" y="5051"/>
                </a:cubicBezTo>
                <a:cubicBezTo>
                  <a:pt x="5457" y="5017"/>
                  <a:pt x="5383" y="5049"/>
                  <a:pt x="5383" y="3999"/>
                </a:cubicBezTo>
                <a:cubicBezTo>
                  <a:pt x="5383" y="3548"/>
                  <a:pt x="5470" y="3057"/>
                  <a:pt x="5573" y="2907"/>
                </a:cubicBezTo>
                <a:cubicBezTo>
                  <a:pt x="5964" y="2338"/>
                  <a:pt x="7112" y="1873"/>
                  <a:pt x="8498" y="1722"/>
                </a:cubicBezTo>
                <a:cubicBezTo>
                  <a:pt x="9536" y="1609"/>
                  <a:pt x="11846" y="1630"/>
                  <a:pt x="12663" y="1762"/>
                </a:cubicBezTo>
                <a:cubicBezTo>
                  <a:pt x="13471" y="1893"/>
                  <a:pt x="14596" y="2259"/>
                  <a:pt x="15062" y="2541"/>
                </a:cubicBezTo>
                <a:cubicBezTo>
                  <a:pt x="15440" y="2770"/>
                  <a:pt x="16003" y="3430"/>
                  <a:pt x="16160" y="3829"/>
                </a:cubicBezTo>
                <a:cubicBezTo>
                  <a:pt x="16353" y="4323"/>
                  <a:pt x="16282" y="5785"/>
                  <a:pt x="16028" y="6487"/>
                </a:cubicBezTo>
                <a:cubicBezTo>
                  <a:pt x="15654" y="7520"/>
                  <a:pt x="15441" y="8348"/>
                  <a:pt x="15253" y="9591"/>
                </a:cubicBezTo>
                <a:cubicBezTo>
                  <a:pt x="15160" y="10203"/>
                  <a:pt x="15049" y="10853"/>
                  <a:pt x="15002" y="11038"/>
                </a:cubicBezTo>
                <a:cubicBezTo>
                  <a:pt x="14767" y="11974"/>
                  <a:pt x="14572" y="15377"/>
                  <a:pt x="14656" y="17091"/>
                </a:cubicBezTo>
                <a:cubicBezTo>
                  <a:pt x="14832" y="20668"/>
                  <a:pt x="14946" y="21264"/>
                  <a:pt x="15456" y="21465"/>
                </a:cubicBezTo>
                <a:cubicBezTo>
                  <a:pt x="15771" y="21589"/>
                  <a:pt x="15855" y="21594"/>
                  <a:pt x="17747" y="21594"/>
                </a:cubicBezTo>
                <a:cubicBezTo>
                  <a:pt x="20063" y="21594"/>
                  <a:pt x="20253" y="21562"/>
                  <a:pt x="20444" y="21199"/>
                </a:cubicBezTo>
                <a:cubicBezTo>
                  <a:pt x="20519" y="21057"/>
                  <a:pt x="20461" y="19838"/>
                  <a:pt x="20313" y="18435"/>
                </a:cubicBezTo>
                <a:cubicBezTo>
                  <a:pt x="20014" y="15606"/>
                  <a:pt x="20095" y="14695"/>
                  <a:pt x="21125" y="8089"/>
                </a:cubicBezTo>
                <a:cubicBezTo>
                  <a:pt x="21429" y="6138"/>
                  <a:pt x="21577" y="4950"/>
                  <a:pt x="21566" y="4161"/>
                </a:cubicBezTo>
                <a:cubicBezTo>
                  <a:pt x="21556" y="3373"/>
                  <a:pt x="21376" y="2985"/>
                  <a:pt x="21041" y="2641"/>
                </a:cubicBezTo>
                <a:cubicBezTo>
                  <a:pt x="19383" y="937"/>
                  <a:pt x="15521" y="30"/>
                  <a:pt x="9810" y="2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9"/>
          <a:srcRect l="33554" t="11189" r="41842" b="9156"/>
          <a:stretch>
            <a:fillRect/>
          </a:stretch>
        </p:blipFill>
        <p:spPr>
          <a:xfrm>
            <a:off x="1228729" y="5865795"/>
            <a:ext cx="717181" cy="232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94" extrusionOk="0">
                <a:moveTo>
                  <a:pt x="9810" y="2"/>
                </a:moveTo>
                <a:cubicBezTo>
                  <a:pt x="8265" y="-6"/>
                  <a:pt x="7773" y="14"/>
                  <a:pt x="6719" y="120"/>
                </a:cubicBezTo>
                <a:cubicBezTo>
                  <a:pt x="5422" y="250"/>
                  <a:pt x="5002" y="323"/>
                  <a:pt x="3676" y="655"/>
                </a:cubicBezTo>
                <a:cubicBezTo>
                  <a:pt x="1343" y="1238"/>
                  <a:pt x="-23" y="2556"/>
                  <a:pt x="0" y="4198"/>
                </a:cubicBezTo>
                <a:cubicBezTo>
                  <a:pt x="12" y="5040"/>
                  <a:pt x="197" y="5091"/>
                  <a:pt x="3031" y="5051"/>
                </a:cubicBezTo>
                <a:cubicBezTo>
                  <a:pt x="5457" y="5017"/>
                  <a:pt x="5383" y="5049"/>
                  <a:pt x="5383" y="3999"/>
                </a:cubicBezTo>
                <a:cubicBezTo>
                  <a:pt x="5383" y="3548"/>
                  <a:pt x="5470" y="3057"/>
                  <a:pt x="5573" y="2907"/>
                </a:cubicBezTo>
                <a:cubicBezTo>
                  <a:pt x="5964" y="2338"/>
                  <a:pt x="7112" y="1873"/>
                  <a:pt x="8498" y="1722"/>
                </a:cubicBezTo>
                <a:cubicBezTo>
                  <a:pt x="9536" y="1609"/>
                  <a:pt x="11846" y="1630"/>
                  <a:pt x="12663" y="1762"/>
                </a:cubicBezTo>
                <a:cubicBezTo>
                  <a:pt x="13471" y="1893"/>
                  <a:pt x="14596" y="2259"/>
                  <a:pt x="15062" y="2541"/>
                </a:cubicBezTo>
                <a:cubicBezTo>
                  <a:pt x="15440" y="2770"/>
                  <a:pt x="16003" y="3430"/>
                  <a:pt x="16160" y="3829"/>
                </a:cubicBezTo>
                <a:cubicBezTo>
                  <a:pt x="16353" y="4323"/>
                  <a:pt x="16282" y="5785"/>
                  <a:pt x="16028" y="6487"/>
                </a:cubicBezTo>
                <a:cubicBezTo>
                  <a:pt x="15654" y="7520"/>
                  <a:pt x="15441" y="8348"/>
                  <a:pt x="15253" y="9591"/>
                </a:cubicBezTo>
                <a:cubicBezTo>
                  <a:pt x="15160" y="10203"/>
                  <a:pt x="15049" y="10853"/>
                  <a:pt x="15002" y="11038"/>
                </a:cubicBezTo>
                <a:cubicBezTo>
                  <a:pt x="14767" y="11974"/>
                  <a:pt x="14572" y="15377"/>
                  <a:pt x="14656" y="17091"/>
                </a:cubicBezTo>
                <a:cubicBezTo>
                  <a:pt x="14832" y="20668"/>
                  <a:pt x="14946" y="21264"/>
                  <a:pt x="15456" y="21465"/>
                </a:cubicBezTo>
                <a:cubicBezTo>
                  <a:pt x="15771" y="21589"/>
                  <a:pt x="15855" y="21594"/>
                  <a:pt x="17747" y="21594"/>
                </a:cubicBezTo>
                <a:cubicBezTo>
                  <a:pt x="20063" y="21594"/>
                  <a:pt x="20253" y="21562"/>
                  <a:pt x="20444" y="21199"/>
                </a:cubicBezTo>
                <a:cubicBezTo>
                  <a:pt x="20519" y="21057"/>
                  <a:pt x="20461" y="19838"/>
                  <a:pt x="20313" y="18435"/>
                </a:cubicBezTo>
                <a:cubicBezTo>
                  <a:pt x="20014" y="15606"/>
                  <a:pt x="20095" y="14695"/>
                  <a:pt x="21125" y="8089"/>
                </a:cubicBezTo>
                <a:cubicBezTo>
                  <a:pt x="21429" y="6138"/>
                  <a:pt x="21577" y="4950"/>
                  <a:pt x="21566" y="4161"/>
                </a:cubicBezTo>
                <a:cubicBezTo>
                  <a:pt x="21556" y="3373"/>
                  <a:pt x="21376" y="2985"/>
                  <a:pt x="21041" y="2641"/>
                </a:cubicBezTo>
                <a:cubicBezTo>
                  <a:pt x="19383" y="937"/>
                  <a:pt x="15521" y="30"/>
                  <a:pt x="9810" y="2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9"/>
          <a:srcRect l="33554" t="11189" r="41842" b="9156"/>
          <a:stretch>
            <a:fillRect/>
          </a:stretch>
        </p:blipFill>
        <p:spPr>
          <a:xfrm>
            <a:off x="1355729" y="5992795"/>
            <a:ext cx="717181" cy="232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94" extrusionOk="0">
                <a:moveTo>
                  <a:pt x="9810" y="2"/>
                </a:moveTo>
                <a:cubicBezTo>
                  <a:pt x="8265" y="-6"/>
                  <a:pt x="7773" y="14"/>
                  <a:pt x="6719" y="120"/>
                </a:cubicBezTo>
                <a:cubicBezTo>
                  <a:pt x="5422" y="250"/>
                  <a:pt x="5002" y="323"/>
                  <a:pt x="3676" y="655"/>
                </a:cubicBezTo>
                <a:cubicBezTo>
                  <a:pt x="1343" y="1238"/>
                  <a:pt x="-23" y="2556"/>
                  <a:pt x="0" y="4198"/>
                </a:cubicBezTo>
                <a:cubicBezTo>
                  <a:pt x="12" y="5040"/>
                  <a:pt x="197" y="5091"/>
                  <a:pt x="3031" y="5051"/>
                </a:cubicBezTo>
                <a:cubicBezTo>
                  <a:pt x="5457" y="5017"/>
                  <a:pt x="5383" y="5049"/>
                  <a:pt x="5383" y="3999"/>
                </a:cubicBezTo>
                <a:cubicBezTo>
                  <a:pt x="5383" y="3548"/>
                  <a:pt x="5470" y="3057"/>
                  <a:pt x="5573" y="2907"/>
                </a:cubicBezTo>
                <a:cubicBezTo>
                  <a:pt x="5964" y="2338"/>
                  <a:pt x="7112" y="1873"/>
                  <a:pt x="8498" y="1722"/>
                </a:cubicBezTo>
                <a:cubicBezTo>
                  <a:pt x="9536" y="1609"/>
                  <a:pt x="11846" y="1630"/>
                  <a:pt x="12663" y="1762"/>
                </a:cubicBezTo>
                <a:cubicBezTo>
                  <a:pt x="13471" y="1893"/>
                  <a:pt x="14596" y="2259"/>
                  <a:pt x="15062" y="2541"/>
                </a:cubicBezTo>
                <a:cubicBezTo>
                  <a:pt x="15440" y="2770"/>
                  <a:pt x="16003" y="3430"/>
                  <a:pt x="16160" y="3829"/>
                </a:cubicBezTo>
                <a:cubicBezTo>
                  <a:pt x="16353" y="4323"/>
                  <a:pt x="16282" y="5785"/>
                  <a:pt x="16028" y="6487"/>
                </a:cubicBezTo>
                <a:cubicBezTo>
                  <a:pt x="15654" y="7520"/>
                  <a:pt x="15441" y="8348"/>
                  <a:pt x="15253" y="9591"/>
                </a:cubicBezTo>
                <a:cubicBezTo>
                  <a:pt x="15160" y="10203"/>
                  <a:pt x="15049" y="10853"/>
                  <a:pt x="15002" y="11038"/>
                </a:cubicBezTo>
                <a:cubicBezTo>
                  <a:pt x="14767" y="11974"/>
                  <a:pt x="14572" y="15377"/>
                  <a:pt x="14656" y="17091"/>
                </a:cubicBezTo>
                <a:cubicBezTo>
                  <a:pt x="14832" y="20668"/>
                  <a:pt x="14946" y="21264"/>
                  <a:pt x="15456" y="21465"/>
                </a:cubicBezTo>
                <a:cubicBezTo>
                  <a:pt x="15771" y="21589"/>
                  <a:pt x="15855" y="21594"/>
                  <a:pt x="17747" y="21594"/>
                </a:cubicBezTo>
                <a:cubicBezTo>
                  <a:pt x="20063" y="21594"/>
                  <a:pt x="20253" y="21562"/>
                  <a:pt x="20444" y="21199"/>
                </a:cubicBezTo>
                <a:cubicBezTo>
                  <a:pt x="20519" y="21057"/>
                  <a:pt x="20461" y="19838"/>
                  <a:pt x="20313" y="18435"/>
                </a:cubicBezTo>
                <a:cubicBezTo>
                  <a:pt x="20014" y="15606"/>
                  <a:pt x="20095" y="14695"/>
                  <a:pt x="21125" y="8089"/>
                </a:cubicBezTo>
                <a:cubicBezTo>
                  <a:pt x="21429" y="6138"/>
                  <a:pt x="21577" y="4950"/>
                  <a:pt x="21566" y="4161"/>
                </a:cubicBezTo>
                <a:cubicBezTo>
                  <a:pt x="21556" y="3373"/>
                  <a:pt x="21376" y="2985"/>
                  <a:pt x="21041" y="2641"/>
                </a:cubicBezTo>
                <a:cubicBezTo>
                  <a:pt x="19383" y="937"/>
                  <a:pt x="15521" y="30"/>
                  <a:pt x="9810" y="2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9"/>
          <a:srcRect l="33554" t="11189" r="41842" b="9156"/>
          <a:stretch>
            <a:fillRect/>
          </a:stretch>
        </p:blipFill>
        <p:spPr>
          <a:xfrm>
            <a:off x="1482729" y="6119795"/>
            <a:ext cx="717181" cy="232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94" extrusionOk="0">
                <a:moveTo>
                  <a:pt x="9810" y="2"/>
                </a:moveTo>
                <a:cubicBezTo>
                  <a:pt x="8265" y="-6"/>
                  <a:pt x="7773" y="14"/>
                  <a:pt x="6719" y="120"/>
                </a:cubicBezTo>
                <a:cubicBezTo>
                  <a:pt x="5422" y="250"/>
                  <a:pt x="5002" y="323"/>
                  <a:pt x="3676" y="655"/>
                </a:cubicBezTo>
                <a:cubicBezTo>
                  <a:pt x="1343" y="1238"/>
                  <a:pt x="-23" y="2556"/>
                  <a:pt x="0" y="4198"/>
                </a:cubicBezTo>
                <a:cubicBezTo>
                  <a:pt x="12" y="5040"/>
                  <a:pt x="197" y="5091"/>
                  <a:pt x="3031" y="5051"/>
                </a:cubicBezTo>
                <a:cubicBezTo>
                  <a:pt x="5457" y="5017"/>
                  <a:pt x="5383" y="5049"/>
                  <a:pt x="5383" y="3999"/>
                </a:cubicBezTo>
                <a:cubicBezTo>
                  <a:pt x="5383" y="3548"/>
                  <a:pt x="5470" y="3057"/>
                  <a:pt x="5573" y="2907"/>
                </a:cubicBezTo>
                <a:cubicBezTo>
                  <a:pt x="5964" y="2338"/>
                  <a:pt x="7112" y="1873"/>
                  <a:pt x="8498" y="1722"/>
                </a:cubicBezTo>
                <a:cubicBezTo>
                  <a:pt x="9536" y="1609"/>
                  <a:pt x="11846" y="1630"/>
                  <a:pt x="12663" y="1762"/>
                </a:cubicBezTo>
                <a:cubicBezTo>
                  <a:pt x="13471" y="1893"/>
                  <a:pt x="14596" y="2259"/>
                  <a:pt x="15062" y="2541"/>
                </a:cubicBezTo>
                <a:cubicBezTo>
                  <a:pt x="15440" y="2770"/>
                  <a:pt x="16003" y="3430"/>
                  <a:pt x="16160" y="3829"/>
                </a:cubicBezTo>
                <a:cubicBezTo>
                  <a:pt x="16353" y="4323"/>
                  <a:pt x="16282" y="5785"/>
                  <a:pt x="16028" y="6487"/>
                </a:cubicBezTo>
                <a:cubicBezTo>
                  <a:pt x="15654" y="7520"/>
                  <a:pt x="15441" y="8348"/>
                  <a:pt x="15253" y="9591"/>
                </a:cubicBezTo>
                <a:cubicBezTo>
                  <a:pt x="15160" y="10203"/>
                  <a:pt x="15049" y="10853"/>
                  <a:pt x="15002" y="11038"/>
                </a:cubicBezTo>
                <a:cubicBezTo>
                  <a:pt x="14767" y="11974"/>
                  <a:pt x="14572" y="15377"/>
                  <a:pt x="14656" y="17091"/>
                </a:cubicBezTo>
                <a:cubicBezTo>
                  <a:pt x="14832" y="20668"/>
                  <a:pt x="14946" y="21264"/>
                  <a:pt x="15456" y="21465"/>
                </a:cubicBezTo>
                <a:cubicBezTo>
                  <a:pt x="15771" y="21589"/>
                  <a:pt x="15855" y="21594"/>
                  <a:pt x="17747" y="21594"/>
                </a:cubicBezTo>
                <a:cubicBezTo>
                  <a:pt x="20063" y="21594"/>
                  <a:pt x="20253" y="21562"/>
                  <a:pt x="20444" y="21199"/>
                </a:cubicBezTo>
                <a:cubicBezTo>
                  <a:pt x="20519" y="21057"/>
                  <a:pt x="20461" y="19838"/>
                  <a:pt x="20313" y="18435"/>
                </a:cubicBezTo>
                <a:cubicBezTo>
                  <a:pt x="20014" y="15606"/>
                  <a:pt x="20095" y="14695"/>
                  <a:pt x="21125" y="8089"/>
                </a:cubicBezTo>
                <a:cubicBezTo>
                  <a:pt x="21429" y="6138"/>
                  <a:pt x="21577" y="4950"/>
                  <a:pt x="21566" y="4161"/>
                </a:cubicBezTo>
                <a:cubicBezTo>
                  <a:pt x="21556" y="3373"/>
                  <a:pt x="21376" y="2985"/>
                  <a:pt x="21041" y="2641"/>
                </a:cubicBezTo>
                <a:cubicBezTo>
                  <a:pt x="19383" y="937"/>
                  <a:pt x="15521" y="30"/>
                  <a:pt x="9810" y="2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18C90EB-CC76-468B-8022-65A06FF6E5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9090" y="387338"/>
            <a:ext cx="1943081" cy="218694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9ECECCD-3A1E-4004-A695-FD9C8C3D13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662" y="386383"/>
            <a:ext cx="1927285" cy="2187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03B91C-0F11-441E-A747-A5441C8A3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4820" y="3617556"/>
            <a:ext cx="2863554" cy="1371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28A67D-474F-4519-AC96-BBA9C22743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969" y="5335291"/>
            <a:ext cx="2863554" cy="1371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51621F-325B-408E-BF30-4ED2A7F6F5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3540" y="6962261"/>
            <a:ext cx="2863554" cy="1412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068B-3C1E-48E9-942E-658D6895BE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278" y="70088"/>
            <a:ext cx="1798048" cy="18560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FD9BD5-80A2-4A1D-B2BB-833839AFB6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599" y="709271"/>
            <a:ext cx="2397669" cy="12931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B5A39E-31DD-4A82-85C5-761044A58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581" y="2577767"/>
            <a:ext cx="2440385" cy="12128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DB2903-154D-4C94-9202-F83394376F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850" y="4236079"/>
            <a:ext cx="2397668" cy="1229060"/>
          </a:xfrm>
          <a:prstGeom prst="rect">
            <a:avLst/>
          </a:prstGeom>
        </p:spPr>
      </p:pic>
      <p:pic>
        <p:nvPicPr>
          <p:cNvPr id="21" name="Picture 20" descr="A picture containing text, printer&#10;&#10;Description automatically generated">
            <a:extLst>
              <a:ext uri="{FF2B5EF4-FFF2-40B4-BE49-F238E27FC236}">
                <a16:creationId xmlns:a16="http://schemas.microsoft.com/office/drawing/2014/main" id="{46732264-51A0-418F-8152-2D02C6F275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9925422"/>
            <a:ext cx="1785691" cy="1675774"/>
          </a:xfrm>
          <a:prstGeom prst="rect">
            <a:avLst/>
          </a:prstGeom>
        </p:spPr>
      </p:pic>
      <p:pic>
        <p:nvPicPr>
          <p:cNvPr id="23" name="Picture 22" descr="Diagram, text&#10;&#10;Description automatically generated">
            <a:extLst>
              <a:ext uri="{FF2B5EF4-FFF2-40B4-BE49-F238E27FC236}">
                <a16:creationId xmlns:a16="http://schemas.microsoft.com/office/drawing/2014/main" id="{425B53CE-78A7-48A8-946F-441A0EF1B8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691" y="9944422"/>
            <a:ext cx="1487747" cy="1612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80E74A-6AC2-4FD7-9C7B-BE9CFAEE9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3540" y="8679996"/>
            <a:ext cx="2863554" cy="12644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rcRect l="2761" t="4154" r="3709" b="7779"/>
          <a:stretch>
            <a:fillRect/>
          </a:stretch>
        </p:blipFill>
        <p:spPr>
          <a:xfrm>
            <a:off x="1992897" y="4996599"/>
            <a:ext cx="5192169" cy="6064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559" extrusionOk="0">
                <a:moveTo>
                  <a:pt x="13174" y="0"/>
                </a:moveTo>
                <a:cubicBezTo>
                  <a:pt x="13031" y="-3"/>
                  <a:pt x="12874" y="16"/>
                  <a:pt x="12767" y="58"/>
                </a:cubicBezTo>
                <a:lnTo>
                  <a:pt x="12616" y="117"/>
                </a:lnTo>
                <a:lnTo>
                  <a:pt x="12654" y="619"/>
                </a:lnTo>
                <a:cubicBezTo>
                  <a:pt x="12704" y="1292"/>
                  <a:pt x="12671" y="1323"/>
                  <a:pt x="12221" y="1012"/>
                </a:cubicBezTo>
                <a:cubicBezTo>
                  <a:pt x="11884" y="779"/>
                  <a:pt x="11763" y="737"/>
                  <a:pt x="11641" y="810"/>
                </a:cubicBezTo>
                <a:cubicBezTo>
                  <a:pt x="11519" y="882"/>
                  <a:pt x="11389" y="1088"/>
                  <a:pt x="11389" y="1209"/>
                </a:cubicBezTo>
                <a:cubicBezTo>
                  <a:pt x="11389" y="1316"/>
                  <a:pt x="11446" y="1359"/>
                  <a:pt x="11786" y="1500"/>
                </a:cubicBezTo>
                <a:cubicBezTo>
                  <a:pt x="12299" y="1712"/>
                  <a:pt x="12378" y="1790"/>
                  <a:pt x="12372" y="2072"/>
                </a:cubicBezTo>
                <a:cubicBezTo>
                  <a:pt x="12363" y="2513"/>
                  <a:pt x="11848" y="3083"/>
                  <a:pt x="11246" y="3320"/>
                </a:cubicBezTo>
                <a:cubicBezTo>
                  <a:pt x="10826" y="3484"/>
                  <a:pt x="10729" y="3451"/>
                  <a:pt x="10885" y="3194"/>
                </a:cubicBezTo>
                <a:cubicBezTo>
                  <a:pt x="11000" y="3005"/>
                  <a:pt x="11046" y="2624"/>
                  <a:pt x="10966" y="2513"/>
                </a:cubicBezTo>
                <a:cubicBezTo>
                  <a:pt x="10945" y="2483"/>
                  <a:pt x="10863" y="2440"/>
                  <a:pt x="10786" y="2415"/>
                </a:cubicBezTo>
                <a:cubicBezTo>
                  <a:pt x="10559" y="2341"/>
                  <a:pt x="10450" y="2427"/>
                  <a:pt x="10411" y="2712"/>
                </a:cubicBezTo>
                <a:cubicBezTo>
                  <a:pt x="10376" y="2966"/>
                  <a:pt x="10236" y="3214"/>
                  <a:pt x="10152" y="3170"/>
                </a:cubicBezTo>
                <a:cubicBezTo>
                  <a:pt x="10127" y="3157"/>
                  <a:pt x="10089" y="3001"/>
                  <a:pt x="10068" y="2823"/>
                </a:cubicBezTo>
                <a:cubicBezTo>
                  <a:pt x="10016" y="2388"/>
                  <a:pt x="9967" y="2321"/>
                  <a:pt x="9704" y="2321"/>
                </a:cubicBezTo>
                <a:cubicBezTo>
                  <a:pt x="9587" y="2321"/>
                  <a:pt x="9443" y="2350"/>
                  <a:pt x="9385" y="2387"/>
                </a:cubicBezTo>
                <a:cubicBezTo>
                  <a:pt x="9287" y="2449"/>
                  <a:pt x="9283" y="2479"/>
                  <a:pt x="9345" y="2768"/>
                </a:cubicBezTo>
                <a:cubicBezTo>
                  <a:pt x="9382" y="2941"/>
                  <a:pt x="9413" y="3167"/>
                  <a:pt x="9413" y="3270"/>
                </a:cubicBezTo>
                <a:cubicBezTo>
                  <a:pt x="9413" y="3458"/>
                  <a:pt x="9238" y="3773"/>
                  <a:pt x="9134" y="3773"/>
                </a:cubicBezTo>
                <a:cubicBezTo>
                  <a:pt x="9105" y="3773"/>
                  <a:pt x="8964" y="3705"/>
                  <a:pt x="8822" y="3623"/>
                </a:cubicBezTo>
                <a:cubicBezTo>
                  <a:pt x="8626" y="3510"/>
                  <a:pt x="8576" y="3458"/>
                  <a:pt x="8621" y="3411"/>
                </a:cubicBezTo>
                <a:cubicBezTo>
                  <a:pt x="8707" y="3323"/>
                  <a:pt x="8583" y="3250"/>
                  <a:pt x="8281" y="3214"/>
                </a:cubicBezTo>
                <a:cubicBezTo>
                  <a:pt x="7893" y="3167"/>
                  <a:pt x="7864" y="3154"/>
                  <a:pt x="7947" y="3069"/>
                </a:cubicBezTo>
                <a:cubicBezTo>
                  <a:pt x="8047" y="2965"/>
                  <a:pt x="7995" y="2945"/>
                  <a:pt x="7778" y="2998"/>
                </a:cubicBezTo>
                <a:cubicBezTo>
                  <a:pt x="7532" y="3058"/>
                  <a:pt x="7460" y="3014"/>
                  <a:pt x="7588" y="2882"/>
                </a:cubicBezTo>
                <a:cubicBezTo>
                  <a:pt x="7645" y="2824"/>
                  <a:pt x="7603" y="2853"/>
                  <a:pt x="7494" y="2947"/>
                </a:cubicBezTo>
                <a:cubicBezTo>
                  <a:pt x="7386" y="3042"/>
                  <a:pt x="7272" y="3114"/>
                  <a:pt x="7241" y="3108"/>
                </a:cubicBezTo>
                <a:cubicBezTo>
                  <a:pt x="7209" y="3102"/>
                  <a:pt x="7125" y="3174"/>
                  <a:pt x="7055" y="3267"/>
                </a:cubicBezTo>
                <a:cubicBezTo>
                  <a:pt x="6972" y="3376"/>
                  <a:pt x="6901" y="3424"/>
                  <a:pt x="6857" y="3400"/>
                </a:cubicBezTo>
                <a:cubicBezTo>
                  <a:pt x="6659" y="3294"/>
                  <a:pt x="6483" y="3382"/>
                  <a:pt x="6309" y="3675"/>
                </a:cubicBezTo>
                <a:cubicBezTo>
                  <a:pt x="6253" y="3768"/>
                  <a:pt x="6155" y="3885"/>
                  <a:pt x="6091" y="3935"/>
                </a:cubicBezTo>
                <a:cubicBezTo>
                  <a:pt x="5978" y="4022"/>
                  <a:pt x="5972" y="4021"/>
                  <a:pt x="5831" y="3899"/>
                </a:cubicBezTo>
                <a:cubicBezTo>
                  <a:pt x="5584" y="3688"/>
                  <a:pt x="5630" y="3501"/>
                  <a:pt x="6025" y="3095"/>
                </a:cubicBezTo>
                <a:cubicBezTo>
                  <a:pt x="6265" y="2850"/>
                  <a:pt x="6365" y="2707"/>
                  <a:pt x="6365" y="2610"/>
                </a:cubicBezTo>
                <a:cubicBezTo>
                  <a:pt x="6365" y="2345"/>
                  <a:pt x="6025" y="2198"/>
                  <a:pt x="5757" y="2348"/>
                </a:cubicBezTo>
                <a:cubicBezTo>
                  <a:pt x="5566" y="2454"/>
                  <a:pt x="5473" y="2560"/>
                  <a:pt x="5293" y="2874"/>
                </a:cubicBezTo>
                <a:cubicBezTo>
                  <a:pt x="5215" y="3009"/>
                  <a:pt x="5126" y="3114"/>
                  <a:pt x="5095" y="3107"/>
                </a:cubicBezTo>
                <a:cubicBezTo>
                  <a:pt x="5038" y="3094"/>
                  <a:pt x="5023" y="2729"/>
                  <a:pt x="5069" y="2421"/>
                </a:cubicBezTo>
                <a:cubicBezTo>
                  <a:pt x="5089" y="2284"/>
                  <a:pt x="5071" y="2244"/>
                  <a:pt x="4963" y="2197"/>
                </a:cubicBezTo>
                <a:cubicBezTo>
                  <a:pt x="4811" y="2130"/>
                  <a:pt x="4473" y="2180"/>
                  <a:pt x="4347" y="2287"/>
                </a:cubicBezTo>
                <a:cubicBezTo>
                  <a:pt x="4130" y="2473"/>
                  <a:pt x="4222" y="3112"/>
                  <a:pt x="4528" y="3548"/>
                </a:cubicBezTo>
                <a:cubicBezTo>
                  <a:pt x="4633" y="3697"/>
                  <a:pt x="4697" y="3830"/>
                  <a:pt x="4670" y="3844"/>
                </a:cubicBezTo>
                <a:cubicBezTo>
                  <a:pt x="4586" y="3889"/>
                  <a:pt x="4175" y="3789"/>
                  <a:pt x="3916" y="3658"/>
                </a:cubicBezTo>
                <a:cubicBezTo>
                  <a:pt x="3614" y="3507"/>
                  <a:pt x="3227" y="3143"/>
                  <a:pt x="3084" y="2878"/>
                </a:cubicBezTo>
                <a:cubicBezTo>
                  <a:pt x="2964" y="2655"/>
                  <a:pt x="2946" y="2296"/>
                  <a:pt x="3048" y="2143"/>
                </a:cubicBezTo>
                <a:cubicBezTo>
                  <a:pt x="3086" y="2085"/>
                  <a:pt x="3201" y="1920"/>
                  <a:pt x="3302" y="1775"/>
                </a:cubicBezTo>
                <a:cubicBezTo>
                  <a:pt x="3516" y="1467"/>
                  <a:pt x="3531" y="1320"/>
                  <a:pt x="3366" y="1140"/>
                </a:cubicBezTo>
                <a:cubicBezTo>
                  <a:pt x="3177" y="935"/>
                  <a:pt x="2938" y="980"/>
                  <a:pt x="2750" y="1257"/>
                </a:cubicBezTo>
                <a:cubicBezTo>
                  <a:pt x="2668" y="1377"/>
                  <a:pt x="2580" y="1464"/>
                  <a:pt x="2551" y="1450"/>
                </a:cubicBezTo>
                <a:cubicBezTo>
                  <a:pt x="2474" y="1415"/>
                  <a:pt x="2488" y="1035"/>
                  <a:pt x="2579" y="712"/>
                </a:cubicBezTo>
                <a:cubicBezTo>
                  <a:pt x="2671" y="383"/>
                  <a:pt x="2612" y="218"/>
                  <a:pt x="2374" y="141"/>
                </a:cubicBezTo>
                <a:cubicBezTo>
                  <a:pt x="2134" y="63"/>
                  <a:pt x="1927" y="163"/>
                  <a:pt x="1816" y="412"/>
                </a:cubicBezTo>
                <a:cubicBezTo>
                  <a:pt x="1669" y="742"/>
                  <a:pt x="1725" y="1654"/>
                  <a:pt x="1920" y="2116"/>
                </a:cubicBezTo>
                <a:cubicBezTo>
                  <a:pt x="2001" y="2310"/>
                  <a:pt x="2116" y="2527"/>
                  <a:pt x="2175" y="2600"/>
                </a:cubicBezTo>
                <a:cubicBezTo>
                  <a:pt x="2234" y="2673"/>
                  <a:pt x="2323" y="2839"/>
                  <a:pt x="2374" y="2970"/>
                </a:cubicBezTo>
                <a:cubicBezTo>
                  <a:pt x="2494" y="3275"/>
                  <a:pt x="2441" y="3337"/>
                  <a:pt x="2053" y="3337"/>
                </a:cubicBezTo>
                <a:cubicBezTo>
                  <a:pt x="1681" y="3336"/>
                  <a:pt x="1414" y="3274"/>
                  <a:pt x="877" y="3061"/>
                </a:cubicBezTo>
                <a:cubicBezTo>
                  <a:pt x="363" y="2858"/>
                  <a:pt x="198" y="2868"/>
                  <a:pt x="61" y="3115"/>
                </a:cubicBezTo>
                <a:cubicBezTo>
                  <a:pt x="-52" y="3318"/>
                  <a:pt x="-7" y="3502"/>
                  <a:pt x="184" y="3609"/>
                </a:cubicBezTo>
                <a:cubicBezTo>
                  <a:pt x="680" y="3887"/>
                  <a:pt x="1818" y="4052"/>
                  <a:pt x="2567" y="3955"/>
                </a:cubicBezTo>
                <a:lnTo>
                  <a:pt x="2921" y="3909"/>
                </a:lnTo>
                <a:lnTo>
                  <a:pt x="3499" y="4156"/>
                </a:lnTo>
                <a:cubicBezTo>
                  <a:pt x="3897" y="4326"/>
                  <a:pt x="4236" y="4430"/>
                  <a:pt x="4583" y="4491"/>
                </a:cubicBezTo>
                <a:cubicBezTo>
                  <a:pt x="5275" y="4611"/>
                  <a:pt x="5315" y="4721"/>
                  <a:pt x="4682" y="4759"/>
                </a:cubicBezTo>
                <a:cubicBezTo>
                  <a:pt x="4493" y="4770"/>
                  <a:pt x="4320" y="4788"/>
                  <a:pt x="4295" y="4801"/>
                </a:cubicBezTo>
                <a:cubicBezTo>
                  <a:pt x="4269" y="4814"/>
                  <a:pt x="4096" y="4804"/>
                  <a:pt x="3909" y="4777"/>
                </a:cubicBezTo>
                <a:cubicBezTo>
                  <a:pt x="3266" y="4684"/>
                  <a:pt x="2674" y="4726"/>
                  <a:pt x="2419" y="4881"/>
                </a:cubicBezTo>
                <a:cubicBezTo>
                  <a:pt x="2153" y="5044"/>
                  <a:pt x="1936" y="5453"/>
                  <a:pt x="2019" y="5639"/>
                </a:cubicBezTo>
                <a:cubicBezTo>
                  <a:pt x="2052" y="5714"/>
                  <a:pt x="2066" y="5826"/>
                  <a:pt x="2048" y="5887"/>
                </a:cubicBezTo>
                <a:cubicBezTo>
                  <a:pt x="2027" y="5959"/>
                  <a:pt x="2041" y="5997"/>
                  <a:pt x="2088" y="5997"/>
                </a:cubicBezTo>
                <a:cubicBezTo>
                  <a:pt x="2127" y="5997"/>
                  <a:pt x="2230" y="6063"/>
                  <a:pt x="2318" y="6143"/>
                </a:cubicBezTo>
                <a:cubicBezTo>
                  <a:pt x="2406" y="6223"/>
                  <a:pt x="2528" y="6288"/>
                  <a:pt x="2588" y="6288"/>
                </a:cubicBezTo>
                <a:cubicBezTo>
                  <a:pt x="2649" y="6288"/>
                  <a:pt x="2712" y="6318"/>
                  <a:pt x="2728" y="6356"/>
                </a:cubicBezTo>
                <a:cubicBezTo>
                  <a:pt x="2745" y="6393"/>
                  <a:pt x="2853" y="6439"/>
                  <a:pt x="2967" y="6457"/>
                </a:cubicBezTo>
                <a:cubicBezTo>
                  <a:pt x="3082" y="6476"/>
                  <a:pt x="3206" y="6513"/>
                  <a:pt x="3246" y="6541"/>
                </a:cubicBezTo>
                <a:cubicBezTo>
                  <a:pt x="3290" y="6572"/>
                  <a:pt x="3480" y="6579"/>
                  <a:pt x="3754" y="6559"/>
                </a:cubicBezTo>
                <a:cubicBezTo>
                  <a:pt x="3930" y="6546"/>
                  <a:pt x="4059" y="6536"/>
                  <a:pt x="4163" y="6526"/>
                </a:cubicBezTo>
                <a:cubicBezTo>
                  <a:pt x="4176" y="6522"/>
                  <a:pt x="4197" y="6518"/>
                  <a:pt x="4204" y="6514"/>
                </a:cubicBezTo>
                <a:cubicBezTo>
                  <a:pt x="4224" y="6503"/>
                  <a:pt x="4245" y="6504"/>
                  <a:pt x="4265" y="6514"/>
                </a:cubicBezTo>
                <a:cubicBezTo>
                  <a:pt x="4463" y="6490"/>
                  <a:pt x="4553" y="6462"/>
                  <a:pt x="4718" y="6390"/>
                </a:cubicBezTo>
                <a:cubicBezTo>
                  <a:pt x="4852" y="6331"/>
                  <a:pt x="4988" y="6290"/>
                  <a:pt x="5021" y="6299"/>
                </a:cubicBezTo>
                <a:cubicBezTo>
                  <a:pt x="5113" y="6326"/>
                  <a:pt x="5120" y="6616"/>
                  <a:pt x="5031" y="6680"/>
                </a:cubicBezTo>
                <a:cubicBezTo>
                  <a:pt x="4987" y="6711"/>
                  <a:pt x="4965" y="6773"/>
                  <a:pt x="4981" y="6819"/>
                </a:cubicBezTo>
                <a:cubicBezTo>
                  <a:pt x="4998" y="6864"/>
                  <a:pt x="4974" y="6978"/>
                  <a:pt x="4929" y="7072"/>
                </a:cubicBezTo>
                <a:cubicBezTo>
                  <a:pt x="4883" y="7167"/>
                  <a:pt x="4856" y="7253"/>
                  <a:pt x="4871" y="7266"/>
                </a:cubicBezTo>
                <a:cubicBezTo>
                  <a:pt x="4885" y="7278"/>
                  <a:pt x="4846" y="7327"/>
                  <a:pt x="4784" y="7376"/>
                </a:cubicBezTo>
                <a:cubicBezTo>
                  <a:pt x="4721" y="7424"/>
                  <a:pt x="4670" y="7496"/>
                  <a:pt x="4670" y="7537"/>
                </a:cubicBezTo>
                <a:cubicBezTo>
                  <a:pt x="4670" y="7577"/>
                  <a:pt x="4627" y="7652"/>
                  <a:pt x="4575" y="7702"/>
                </a:cubicBezTo>
                <a:cubicBezTo>
                  <a:pt x="4522" y="7752"/>
                  <a:pt x="4472" y="7836"/>
                  <a:pt x="4463" y="7889"/>
                </a:cubicBezTo>
                <a:cubicBezTo>
                  <a:pt x="4453" y="7943"/>
                  <a:pt x="4340" y="8106"/>
                  <a:pt x="4211" y="8253"/>
                </a:cubicBezTo>
                <a:cubicBezTo>
                  <a:pt x="4081" y="8400"/>
                  <a:pt x="3970" y="8557"/>
                  <a:pt x="3965" y="8602"/>
                </a:cubicBezTo>
                <a:cubicBezTo>
                  <a:pt x="3961" y="8647"/>
                  <a:pt x="3926" y="8733"/>
                  <a:pt x="3886" y="8795"/>
                </a:cubicBezTo>
                <a:cubicBezTo>
                  <a:pt x="3847" y="8857"/>
                  <a:pt x="3827" y="8920"/>
                  <a:pt x="3843" y="8933"/>
                </a:cubicBezTo>
                <a:cubicBezTo>
                  <a:pt x="3859" y="8947"/>
                  <a:pt x="3851" y="9007"/>
                  <a:pt x="3825" y="9066"/>
                </a:cubicBezTo>
                <a:cubicBezTo>
                  <a:pt x="3789" y="9149"/>
                  <a:pt x="3804" y="9187"/>
                  <a:pt x="3891" y="9234"/>
                </a:cubicBezTo>
                <a:cubicBezTo>
                  <a:pt x="3966" y="9274"/>
                  <a:pt x="3995" y="9328"/>
                  <a:pt x="3975" y="9392"/>
                </a:cubicBezTo>
                <a:cubicBezTo>
                  <a:pt x="3954" y="9461"/>
                  <a:pt x="3969" y="9481"/>
                  <a:pt x="4024" y="9462"/>
                </a:cubicBezTo>
                <a:cubicBezTo>
                  <a:pt x="4126" y="9429"/>
                  <a:pt x="4353" y="9701"/>
                  <a:pt x="4308" y="9802"/>
                </a:cubicBezTo>
                <a:cubicBezTo>
                  <a:pt x="4283" y="9857"/>
                  <a:pt x="4299" y="9871"/>
                  <a:pt x="4362" y="9850"/>
                </a:cubicBezTo>
                <a:cubicBezTo>
                  <a:pt x="4414" y="9833"/>
                  <a:pt x="4464" y="9853"/>
                  <a:pt x="4484" y="9898"/>
                </a:cubicBezTo>
                <a:cubicBezTo>
                  <a:pt x="4528" y="9996"/>
                  <a:pt x="4754" y="10207"/>
                  <a:pt x="4889" y="10275"/>
                </a:cubicBezTo>
                <a:cubicBezTo>
                  <a:pt x="5219" y="10442"/>
                  <a:pt x="5452" y="10600"/>
                  <a:pt x="5543" y="10718"/>
                </a:cubicBezTo>
                <a:cubicBezTo>
                  <a:pt x="5634" y="10837"/>
                  <a:pt x="5642" y="10906"/>
                  <a:pt x="5599" y="11316"/>
                </a:cubicBezTo>
                <a:cubicBezTo>
                  <a:pt x="5572" y="11571"/>
                  <a:pt x="5549" y="11986"/>
                  <a:pt x="5548" y="12239"/>
                </a:cubicBezTo>
                <a:lnTo>
                  <a:pt x="5546" y="12699"/>
                </a:lnTo>
                <a:lnTo>
                  <a:pt x="5123" y="12747"/>
                </a:lnTo>
                <a:lnTo>
                  <a:pt x="4718" y="12795"/>
                </a:lnTo>
                <a:cubicBezTo>
                  <a:pt x="4733" y="12808"/>
                  <a:pt x="4748" y="12819"/>
                  <a:pt x="4762" y="12830"/>
                </a:cubicBezTo>
                <a:lnTo>
                  <a:pt x="4904" y="12905"/>
                </a:lnTo>
                <a:cubicBezTo>
                  <a:pt x="5016" y="12964"/>
                  <a:pt x="5138" y="13012"/>
                  <a:pt x="5176" y="13012"/>
                </a:cubicBezTo>
                <a:cubicBezTo>
                  <a:pt x="5213" y="13012"/>
                  <a:pt x="5294" y="13036"/>
                  <a:pt x="5357" y="13064"/>
                </a:cubicBezTo>
                <a:cubicBezTo>
                  <a:pt x="5396" y="13082"/>
                  <a:pt x="5417" y="13095"/>
                  <a:pt x="5429" y="13108"/>
                </a:cubicBezTo>
                <a:cubicBezTo>
                  <a:pt x="5430" y="13109"/>
                  <a:pt x="5434" y="13110"/>
                  <a:pt x="5434" y="13111"/>
                </a:cubicBezTo>
                <a:cubicBezTo>
                  <a:pt x="5435" y="13112"/>
                  <a:pt x="5434" y="13113"/>
                  <a:pt x="5434" y="13114"/>
                </a:cubicBezTo>
                <a:cubicBezTo>
                  <a:pt x="5447" y="13135"/>
                  <a:pt x="5427" y="13159"/>
                  <a:pt x="5368" y="13215"/>
                </a:cubicBezTo>
                <a:cubicBezTo>
                  <a:pt x="5141" y="13430"/>
                  <a:pt x="4720" y="13525"/>
                  <a:pt x="4204" y="13489"/>
                </a:cubicBezTo>
                <a:cubicBezTo>
                  <a:pt x="4154" y="13490"/>
                  <a:pt x="4087" y="13483"/>
                  <a:pt x="4010" y="13471"/>
                </a:cubicBezTo>
                <a:cubicBezTo>
                  <a:pt x="3998" y="13469"/>
                  <a:pt x="3987" y="13468"/>
                  <a:pt x="3975" y="13466"/>
                </a:cubicBezTo>
                <a:cubicBezTo>
                  <a:pt x="3889" y="13455"/>
                  <a:pt x="3802" y="13440"/>
                  <a:pt x="3712" y="13421"/>
                </a:cubicBezTo>
                <a:cubicBezTo>
                  <a:pt x="3482" y="13374"/>
                  <a:pt x="3317" y="13329"/>
                  <a:pt x="3186" y="13267"/>
                </a:cubicBezTo>
                <a:cubicBezTo>
                  <a:pt x="3143" y="13254"/>
                  <a:pt x="3093" y="13231"/>
                  <a:pt x="3041" y="13187"/>
                </a:cubicBezTo>
                <a:lnTo>
                  <a:pt x="3007" y="13156"/>
                </a:lnTo>
                <a:cubicBezTo>
                  <a:pt x="2992" y="13144"/>
                  <a:pt x="2976" y="13132"/>
                  <a:pt x="2962" y="13119"/>
                </a:cubicBezTo>
                <a:lnTo>
                  <a:pt x="2893" y="13059"/>
                </a:lnTo>
                <a:lnTo>
                  <a:pt x="2901" y="13057"/>
                </a:lnTo>
                <a:cubicBezTo>
                  <a:pt x="2839" y="12987"/>
                  <a:pt x="2780" y="12903"/>
                  <a:pt x="2717" y="12798"/>
                </a:cubicBezTo>
                <a:cubicBezTo>
                  <a:pt x="2623" y="12641"/>
                  <a:pt x="2582" y="12601"/>
                  <a:pt x="2605" y="12688"/>
                </a:cubicBezTo>
                <a:cubicBezTo>
                  <a:pt x="2648" y="12848"/>
                  <a:pt x="2600" y="12940"/>
                  <a:pt x="2506" y="12877"/>
                </a:cubicBezTo>
                <a:cubicBezTo>
                  <a:pt x="2470" y="12852"/>
                  <a:pt x="2397" y="12834"/>
                  <a:pt x="2345" y="12834"/>
                </a:cubicBezTo>
                <a:cubicBezTo>
                  <a:pt x="2271" y="12835"/>
                  <a:pt x="2262" y="12854"/>
                  <a:pt x="2304" y="12920"/>
                </a:cubicBezTo>
                <a:cubicBezTo>
                  <a:pt x="2339" y="12977"/>
                  <a:pt x="2336" y="13018"/>
                  <a:pt x="2297" y="13039"/>
                </a:cubicBezTo>
                <a:cubicBezTo>
                  <a:pt x="2256" y="13061"/>
                  <a:pt x="2257" y="13089"/>
                  <a:pt x="2300" y="13133"/>
                </a:cubicBezTo>
                <a:cubicBezTo>
                  <a:pt x="2378" y="13214"/>
                  <a:pt x="2292" y="13266"/>
                  <a:pt x="2150" y="13224"/>
                </a:cubicBezTo>
                <a:cubicBezTo>
                  <a:pt x="2053" y="13195"/>
                  <a:pt x="2053" y="13198"/>
                  <a:pt x="2154" y="13265"/>
                </a:cubicBezTo>
                <a:cubicBezTo>
                  <a:pt x="2237" y="13321"/>
                  <a:pt x="2244" y="13346"/>
                  <a:pt x="2187" y="13376"/>
                </a:cubicBezTo>
                <a:cubicBezTo>
                  <a:pt x="2138" y="13402"/>
                  <a:pt x="2212" y="13440"/>
                  <a:pt x="2409" y="13492"/>
                </a:cubicBezTo>
                <a:cubicBezTo>
                  <a:pt x="2810" y="13596"/>
                  <a:pt x="2775" y="13669"/>
                  <a:pt x="2335" y="13650"/>
                </a:cubicBezTo>
                <a:cubicBezTo>
                  <a:pt x="2041" y="13637"/>
                  <a:pt x="1981" y="13647"/>
                  <a:pt x="1981" y="13710"/>
                </a:cubicBezTo>
                <a:cubicBezTo>
                  <a:pt x="1981" y="13757"/>
                  <a:pt x="2028" y="13787"/>
                  <a:pt x="2108" y="13787"/>
                </a:cubicBezTo>
                <a:cubicBezTo>
                  <a:pt x="2249" y="13787"/>
                  <a:pt x="2334" y="13860"/>
                  <a:pt x="2246" y="13907"/>
                </a:cubicBezTo>
                <a:cubicBezTo>
                  <a:pt x="2215" y="13923"/>
                  <a:pt x="2061" y="13949"/>
                  <a:pt x="1905" y="13964"/>
                </a:cubicBezTo>
                <a:cubicBezTo>
                  <a:pt x="1571" y="13998"/>
                  <a:pt x="1533" y="14064"/>
                  <a:pt x="1834" y="14086"/>
                </a:cubicBezTo>
                <a:cubicBezTo>
                  <a:pt x="1951" y="14094"/>
                  <a:pt x="2043" y="14123"/>
                  <a:pt x="2040" y="14149"/>
                </a:cubicBezTo>
                <a:cubicBezTo>
                  <a:pt x="2037" y="14176"/>
                  <a:pt x="2073" y="14222"/>
                  <a:pt x="2119" y="14251"/>
                </a:cubicBezTo>
                <a:cubicBezTo>
                  <a:pt x="2244" y="14329"/>
                  <a:pt x="2119" y="14379"/>
                  <a:pt x="1795" y="14379"/>
                </a:cubicBezTo>
                <a:lnTo>
                  <a:pt x="1526" y="14379"/>
                </a:lnTo>
                <a:lnTo>
                  <a:pt x="1531" y="14554"/>
                </a:lnTo>
                <a:cubicBezTo>
                  <a:pt x="1535" y="14676"/>
                  <a:pt x="1569" y="14741"/>
                  <a:pt x="1640" y="14766"/>
                </a:cubicBezTo>
                <a:cubicBezTo>
                  <a:pt x="1696" y="14785"/>
                  <a:pt x="1730" y="14818"/>
                  <a:pt x="1716" y="14838"/>
                </a:cubicBezTo>
                <a:cubicBezTo>
                  <a:pt x="1701" y="14858"/>
                  <a:pt x="1941" y="14868"/>
                  <a:pt x="2249" y="14859"/>
                </a:cubicBezTo>
                <a:cubicBezTo>
                  <a:pt x="2558" y="14850"/>
                  <a:pt x="2855" y="14857"/>
                  <a:pt x="2908" y="14874"/>
                </a:cubicBezTo>
                <a:cubicBezTo>
                  <a:pt x="2997" y="14904"/>
                  <a:pt x="2997" y="14912"/>
                  <a:pt x="2896" y="14976"/>
                </a:cubicBezTo>
                <a:cubicBezTo>
                  <a:pt x="2826" y="15020"/>
                  <a:pt x="2633" y="15046"/>
                  <a:pt x="2360" y="15049"/>
                </a:cubicBezTo>
                <a:cubicBezTo>
                  <a:pt x="2125" y="15052"/>
                  <a:pt x="1882" y="15069"/>
                  <a:pt x="1819" y="15086"/>
                </a:cubicBezTo>
                <a:cubicBezTo>
                  <a:pt x="1599" y="15147"/>
                  <a:pt x="1689" y="15214"/>
                  <a:pt x="1992" y="15214"/>
                </a:cubicBezTo>
                <a:cubicBezTo>
                  <a:pt x="2160" y="15214"/>
                  <a:pt x="2300" y="15236"/>
                  <a:pt x="2302" y="15262"/>
                </a:cubicBezTo>
                <a:cubicBezTo>
                  <a:pt x="2304" y="15289"/>
                  <a:pt x="2121" y="15344"/>
                  <a:pt x="1894" y="15387"/>
                </a:cubicBezTo>
                <a:cubicBezTo>
                  <a:pt x="1475" y="15464"/>
                  <a:pt x="1192" y="15563"/>
                  <a:pt x="1248" y="15611"/>
                </a:cubicBezTo>
                <a:cubicBezTo>
                  <a:pt x="1265" y="15625"/>
                  <a:pt x="1497" y="15579"/>
                  <a:pt x="1765" y="15508"/>
                </a:cubicBezTo>
                <a:cubicBezTo>
                  <a:pt x="2246" y="15379"/>
                  <a:pt x="2496" y="15361"/>
                  <a:pt x="2496" y="15456"/>
                </a:cubicBezTo>
                <a:cubicBezTo>
                  <a:pt x="2496" y="15482"/>
                  <a:pt x="2382" y="15529"/>
                  <a:pt x="2243" y="15559"/>
                </a:cubicBezTo>
                <a:cubicBezTo>
                  <a:pt x="1943" y="15623"/>
                  <a:pt x="1452" y="15813"/>
                  <a:pt x="1452" y="15866"/>
                </a:cubicBezTo>
                <a:cubicBezTo>
                  <a:pt x="1452" y="15887"/>
                  <a:pt x="1493" y="15933"/>
                  <a:pt x="1543" y="15968"/>
                </a:cubicBezTo>
                <a:cubicBezTo>
                  <a:pt x="1624" y="16026"/>
                  <a:pt x="1622" y="16039"/>
                  <a:pt x="1528" y="16102"/>
                </a:cubicBezTo>
                <a:cubicBezTo>
                  <a:pt x="1443" y="16159"/>
                  <a:pt x="1441" y="16165"/>
                  <a:pt x="1518" y="16143"/>
                </a:cubicBezTo>
                <a:cubicBezTo>
                  <a:pt x="1652" y="16104"/>
                  <a:pt x="1935" y="16181"/>
                  <a:pt x="1917" y="16251"/>
                </a:cubicBezTo>
                <a:cubicBezTo>
                  <a:pt x="1881" y="16386"/>
                  <a:pt x="2469" y="16194"/>
                  <a:pt x="2860" y="15944"/>
                </a:cubicBezTo>
                <a:cubicBezTo>
                  <a:pt x="2990" y="15860"/>
                  <a:pt x="3126" y="15818"/>
                  <a:pt x="3272" y="15818"/>
                </a:cubicBezTo>
                <a:cubicBezTo>
                  <a:pt x="3586" y="15818"/>
                  <a:pt x="4325" y="15683"/>
                  <a:pt x="4576" y="15578"/>
                </a:cubicBezTo>
                <a:cubicBezTo>
                  <a:pt x="4766" y="15500"/>
                  <a:pt x="4796" y="15497"/>
                  <a:pt x="4825" y="15563"/>
                </a:cubicBezTo>
                <a:cubicBezTo>
                  <a:pt x="4867" y="15657"/>
                  <a:pt x="4752" y="16042"/>
                  <a:pt x="4563" y="16446"/>
                </a:cubicBezTo>
                <a:cubicBezTo>
                  <a:pt x="4559" y="16455"/>
                  <a:pt x="4553" y="16462"/>
                  <a:pt x="4548" y="16471"/>
                </a:cubicBezTo>
                <a:cubicBezTo>
                  <a:pt x="4537" y="16496"/>
                  <a:pt x="4527" y="16517"/>
                  <a:pt x="4510" y="16552"/>
                </a:cubicBezTo>
                <a:cubicBezTo>
                  <a:pt x="4459" y="16656"/>
                  <a:pt x="4408" y="16719"/>
                  <a:pt x="4364" y="16744"/>
                </a:cubicBezTo>
                <a:cubicBezTo>
                  <a:pt x="4187" y="16943"/>
                  <a:pt x="3961" y="17076"/>
                  <a:pt x="3749" y="17082"/>
                </a:cubicBezTo>
                <a:lnTo>
                  <a:pt x="3570" y="17088"/>
                </a:lnTo>
                <a:lnTo>
                  <a:pt x="3740" y="17119"/>
                </a:lnTo>
                <a:cubicBezTo>
                  <a:pt x="3884" y="17145"/>
                  <a:pt x="3908" y="17172"/>
                  <a:pt x="3903" y="17295"/>
                </a:cubicBezTo>
                <a:cubicBezTo>
                  <a:pt x="3899" y="17375"/>
                  <a:pt x="3877" y="17483"/>
                  <a:pt x="3853" y="17537"/>
                </a:cubicBezTo>
                <a:cubicBezTo>
                  <a:pt x="3811" y="17631"/>
                  <a:pt x="3811" y="17630"/>
                  <a:pt x="3893" y="17541"/>
                </a:cubicBezTo>
                <a:cubicBezTo>
                  <a:pt x="3954" y="17473"/>
                  <a:pt x="3986" y="17465"/>
                  <a:pt x="4018" y="17508"/>
                </a:cubicBezTo>
                <a:cubicBezTo>
                  <a:pt x="4049" y="17551"/>
                  <a:pt x="4083" y="17539"/>
                  <a:pt x="4143" y="17466"/>
                </a:cubicBezTo>
                <a:cubicBezTo>
                  <a:pt x="4250" y="17335"/>
                  <a:pt x="4350" y="17389"/>
                  <a:pt x="4306" y="17554"/>
                </a:cubicBezTo>
                <a:cubicBezTo>
                  <a:pt x="4279" y="17654"/>
                  <a:pt x="4301" y="17640"/>
                  <a:pt x="4402" y="17490"/>
                </a:cubicBezTo>
                <a:cubicBezTo>
                  <a:pt x="4536" y="17290"/>
                  <a:pt x="4654" y="17268"/>
                  <a:pt x="4627" y="17448"/>
                </a:cubicBezTo>
                <a:cubicBezTo>
                  <a:pt x="4619" y="17506"/>
                  <a:pt x="4637" y="17566"/>
                  <a:pt x="4668" y="17583"/>
                </a:cubicBezTo>
                <a:cubicBezTo>
                  <a:pt x="4700" y="17600"/>
                  <a:pt x="4728" y="17688"/>
                  <a:pt x="4728" y="17776"/>
                </a:cubicBezTo>
                <a:cubicBezTo>
                  <a:pt x="4728" y="17997"/>
                  <a:pt x="4883" y="18049"/>
                  <a:pt x="4907" y="17836"/>
                </a:cubicBezTo>
                <a:cubicBezTo>
                  <a:pt x="4928" y="17649"/>
                  <a:pt x="5026" y="17650"/>
                  <a:pt x="5065" y="17837"/>
                </a:cubicBezTo>
                <a:cubicBezTo>
                  <a:pt x="5092" y="17963"/>
                  <a:pt x="5158" y="17989"/>
                  <a:pt x="5362" y="17954"/>
                </a:cubicBezTo>
                <a:cubicBezTo>
                  <a:pt x="5385" y="17950"/>
                  <a:pt x="5424" y="17945"/>
                  <a:pt x="5447" y="17943"/>
                </a:cubicBezTo>
                <a:cubicBezTo>
                  <a:pt x="5471" y="17941"/>
                  <a:pt x="5520" y="17917"/>
                  <a:pt x="5558" y="17891"/>
                </a:cubicBezTo>
                <a:cubicBezTo>
                  <a:pt x="5607" y="17856"/>
                  <a:pt x="5649" y="17889"/>
                  <a:pt x="5709" y="18013"/>
                </a:cubicBezTo>
                <a:cubicBezTo>
                  <a:pt x="5766" y="18130"/>
                  <a:pt x="5790" y="18164"/>
                  <a:pt x="5861" y="18160"/>
                </a:cubicBezTo>
                <a:cubicBezTo>
                  <a:pt x="5869" y="18159"/>
                  <a:pt x="5875" y="18160"/>
                  <a:pt x="5884" y="18159"/>
                </a:cubicBezTo>
                <a:cubicBezTo>
                  <a:pt x="5907" y="18156"/>
                  <a:pt x="5932" y="18151"/>
                  <a:pt x="5968" y="18142"/>
                </a:cubicBezTo>
                <a:cubicBezTo>
                  <a:pt x="6065" y="18118"/>
                  <a:pt x="6178" y="18109"/>
                  <a:pt x="6218" y="18122"/>
                </a:cubicBezTo>
                <a:cubicBezTo>
                  <a:pt x="6225" y="18124"/>
                  <a:pt x="6233" y="18123"/>
                  <a:pt x="6241" y="18124"/>
                </a:cubicBezTo>
                <a:cubicBezTo>
                  <a:pt x="6260" y="18120"/>
                  <a:pt x="6277" y="18118"/>
                  <a:pt x="6295" y="18112"/>
                </a:cubicBezTo>
                <a:cubicBezTo>
                  <a:pt x="6320" y="18102"/>
                  <a:pt x="6346" y="18088"/>
                  <a:pt x="6365" y="18069"/>
                </a:cubicBezTo>
                <a:cubicBezTo>
                  <a:pt x="6390" y="18042"/>
                  <a:pt x="6409" y="18029"/>
                  <a:pt x="6429" y="18025"/>
                </a:cubicBezTo>
                <a:cubicBezTo>
                  <a:pt x="6462" y="17992"/>
                  <a:pt x="6479" y="17999"/>
                  <a:pt x="6498" y="18046"/>
                </a:cubicBezTo>
                <a:cubicBezTo>
                  <a:pt x="6516" y="18058"/>
                  <a:pt x="6538" y="18073"/>
                  <a:pt x="6565" y="18095"/>
                </a:cubicBezTo>
                <a:lnTo>
                  <a:pt x="6677" y="18186"/>
                </a:lnTo>
                <a:cubicBezTo>
                  <a:pt x="6685" y="18186"/>
                  <a:pt x="6696" y="18187"/>
                  <a:pt x="6704" y="18187"/>
                </a:cubicBezTo>
                <a:lnTo>
                  <a:pt x="6791" y="18070"/>
                </a:lnTo>
                <a:cubicBezTo>
                  <a:pt x="6855" y="17987"/>
                  <a:pt x="6909" y="17959"/>
                  <a:pt x="6944" y="17990"/>
                </a:cubicBezTo>
                <a:cubicBezTo>
                  <a:pt x="7026" y="18060"/>
                  <a:pt x="7157" y="17998"/>
                  <a:pt x="7218" y="17861"/>
                </a:cubicBezTo>
                <a:cubicBezTo>
                  <a:pt x="7247" y="17795"/>
                  <a:pt x="7287" y="17754"/>
                  <a:pt x="7307" y="17771"/>
                </a:cubicBezTo>
                <a:cubicBezTo>
                  <a:pt x="7326" y="17788"/>
                  <a:pt x="7375" y="17778"/>
                  <a:pt x="7415" y="17750"/>
                </a:cubicBezTo>
                <a:cubicBezTo>
                  <a:pt x="7470" y="17711"/>
                  <a:pt x="7510" y="17736"/>
                  <a:pt x="7580" y="17851"/>
                </a:cubicBezTo>
                <a:cubicBezTo>
                  <a:pt x="7702" y="18053"/>
                  <a:pt x="7658" y="18126"/>
                  <a:pt x="7356" y="18241"/>
                </a:cubicBezTo>
                <a:cubicBezTo>
                  <a:pt x="7218" y="18293"/>
                  <a:pt x="7090" y="18378"/>
                  <a:pt x="7071" y="18428"/>
                </a:cubicBezTo>
                <a:cubicBezTo>
                  <a:pt x="7052" y="18479"/>
                  <a:pt x="6913" y="18589"/>
                  <a:pt x="6761" y="18672"/>
                </a:cubicBezTo>
                <a:cubicBezTo>
                  <a:pt x="6370" y="18888"/>
                  <a:pt x="5913" y="19393"/>
                  <a:pt x="5913" y="19611"/>
                </a:cubicBezTo>
                <a:cubicBezTo>
                  <a:pt x="5913" y="19650"/>
                  <a:pt x="5988" y="19696"/>
                  <a:pt x="6083" y="19714"/>
                </a:cubicBezTo>
                <a:cubicBezTo>
                  <a:pt x="6132" y="19723"/>
                  <a:pt x="6183" y="19741"/>
                  <a:pt x="6225" y="19764"/>
                </a:cubicBezTo>
                <a:cubicBezTo>
                  <a:pt x="6236" y="19770"/>
                  <a:pt x="6246" y="19777"/>
                  <a:pt x="6256" y="19784"/>
                </a:cubicBezTo>
                <a:cubicBezTo>
                  <a:pt x="6278" y="19799"/>
                  <a:pt x="6297" y="19816"/>
                  <a:pt x="6307" y="19832"/>
                </a:cubicBezTo>
                <a:cubicBezTo>
                  <a:pt x="6357" y="19913"/>
                  <a:pt x="6447" y="19954"/>
                  <a:pt x="6832" y="20075"/>
                </a:cubicBezTo>
                <a:cubicBezTo>
                  <a:pt x="6987" y="20123"/>
                  <a:pt x="6989" y="20126"/>
                  <a:pt x="6901" y="20271"/>
                </a:cubicBezTo>
                <a:cubicBezTo>
                  <a:pt x="6795" y="20447"/>
                  <a:pt x="6818" y="20491"/>
                  <a:pt x="7078" y="20584"/>
                </a:cubicBezTo>
                <a:cubicBezTo>
                  <a:pt x="7235" y="20640"/>
                  <a:pt x="7269" y="20675"/>
                  <a:pt x="7241" y="20751"/>
                </a:cubicBezTo>
                <a:cubicBezTo>
                  <a:pt x="7214" y="20823"/>
                  <a:pt x="7247" y="20863"/>
                  <a:pt x="7379" y="20921"/>
                </a:cubicBezTo>
                <a:cubicBezTo>
                  <a:pt x="8147" y="21262"/>
                  <a:pt x="10234" y="21405"/>
                  <a:pt x="10518" y="21137"/>
                </a:cubicBezTo>
                <a:cubicBezTo>
                  <a:pt x="10575" y="21083"/>
                  <a:pt x="10641" y="21061"/>
                  <a:pt x="10677" y="21083"/>
                </a:cubicBezTo>
                <a:cubicBezTo>
                  <a:pt x="10786" y="21152"/>
                  <a:pt x="11051" y="21073"/>
                  <a:pt x="11051" y="20972"/>
                </a:cubicBezTo>
                <a:cubicBezTo>
                  <a:pt x="11051" y="20938"/>
                  <a:pt x="11090" y="20882"/>
                  <a:pt x="11139" y="20848"/>
                </a:cubicBezTo>
                <a:cubicBezTo>
                  <a:pt x="11213" y="20795"/>
                  <a:pt x="11230" y="20802"/>
                  <a:pt x="11257" y="20890"/>
                </a:cubicBezTo>
                <a:cubicBezTo>
                  <a:pt x="11306" y="21049"/>
                  <a:pt x="11374" y="21018"/>
                  <a:pt x="11503" y="20776"/>
                </a:cubicBezTo>
                <a:cubicBezTo>
                  <a:pt x="11567" y="20655"/>
                  <a:pt x="11644" y="20570"/>
                  <a:pt x="11674" y="20585"/>
                </a:cubicBezTo>
                <a:cubicBezTo>
                  <a:pt x="11704" y="20601"/>
                  <a:pt x="11728" y="20547"/>
                  <a:pt x="11728" y="20464"/>
                </a:cubicBezTo>
                <a:cubicBezTo>
                  <a:pt x="11728" y="20379"/>
                  <a:pt x="11763" y="20304"/>
                  <a:pt x="11809" y="20289"/>
                </a:cubicBezTo>
                <a:cubicBezTo>
                  <a:pt x="11855" y="20274"/>
                  <a:pt x="11889" y="20198"/>
                  <a:pt x="11888" y="20109"/>
                </a:cubicBezTo>
                <a:cubicBezTo>
                  <a:pt x="11886" y="19835"/>
                  <a:pt x="11943" y="19283"/>
                  <a:pt x="11998" y="19050"/>
                </a:cubicBezTo>
                <a:cubicBezTo>
                  <a:pt x="12028" y="18926"/>
                  <a:pt x="12038" y="18714"/>
                  <a:pt x="12023" y="18581"/>
                </a:cubicBezTo>
                <a:cubicBezTo>
                  <a:pt x="12008" y="18447"/>
                  <a:pt x="12015" y="18300"/>
                  <a:pt x="12038" y="18252"/>
                </a:cubicBezTo>
                <a:cubicBezTo>
                  <a:pt x="12060" y="18204"/>
                  <a:pt x="12088" y="18068"/>
                  <a:pt x="12100" y="17950"/>
                </a:cubicBezTo>
                <a:cubicBezTo>
                  <a:pt x="12112" y="17832"/>
                  <a:pt x="12148" y="17715"/>
                  <a:pt x="12179" y="17688"/>
                </a:cubicBezTo>
                <a:cubicBezTo>
                  <a:pt x="12211" y="17661"/>
                  <a:pt x="12235" y="17564"/>
                  <a:pt x="12235" y="17473"/>
                </a:cubicBezTo>
                <a:cubicBezTo>
                  <a:pt x="12235" y="17383"/>
                  <a:pt x="12283" y="17252"/>
                  <a:pt x="12341" y="17181"/>
                </a:cubicBezTo>
                <a:cubicBezTo>
                  <a:pt x="12399" y="17110"/>
                  <a:pt x="12464" y="16998"/>
                  <a:pt x="12486" y="16931"/>
                </a:cubicBezTo>
                <a:cubicBezTo>
                  <a:pt x="12526" y="16808"/>
                  <a:pt x="12586" y="16679"/>
                  <a:pt x="12692" y="16483"/>
                </a:cubicBezTo>
                <a:cubicBezTo>
                  <a:pt x="12733" y="16406"/>
                  <a:pt x="12733" y="16330"/>
                  <a:pt x="12693" y="16240"/>
                </a:cubicBezTo>
                <a:cubicBezTo>
                  <a:pt x="12661" y="16168"/>
                  <a:pt x="12650" y="16075"/>
                  <a:pt x="12668" y="16033"/>
                </a:cubicBezTo>
                <a:cubicBezTo>
                  <a:pt x="12715" y="15929"/>
                  <a:pt x="12935" y="15863"/>
                  <a:pt x="13128" y="15896"/>
                </a:cubicBezTo>
                <a:cubicBezTo>
                  <a:pt x="13234" y="15914"/>
                  <a:pt x="13311" y="15898"/>
                  <a:pt x="13360" y="15848"/>
                </a:cubicBezTo>
                <a:cubicBezTo>
                  <a:pt x="13413" y="15793"/>
                  <a:pt x="13461" y="15786"/>
                  <a:pt x="13535" y="15820"/>
                </a:cubicBezTo>
                <a:cubicBezTo>
                  <a:pt x="13664" y="15879"/>
                  <a:pt x="14092" y="15859"/>
                  <a:pt x="14080" y="15794"/>
                </a:cubicBezTo>
                <a:cubicBezTo>
                  <a:pt x="14066" y="15720"/>
                  <a:pt x="14921" y="15712"/>
                  <a:pt x="15399" y="15783"/>
                </a:cubicBezTo>
                <a:cubicBezTo>
                  <a:pt x="15632" y="15817"/>
                  <a:pt x="15817" y="15867"/>
                  <a:pt x="15812" y="15893"/>
                </a:cubicBezTo>
                <a:cubicBezTo>
                  <a:pt x="15807" y="15919"/>
                  <a:pt x="15901" y="15941"/>
                  <a:pt x="16023" y="15942"/>
                </a:cubicBezTo>
                <a:cubicBezTo>
                  <a:pt x="16144" y="15944"/>
                  <a:pt x="16269" y="15966"/>
                  <a:pt x="16300" y="15992"/>
                </a:cubicBezTo>
                <a:cubicBezTo>
                  <a:pt x="16358" y="16042"/>
                  <a:pt x="16183" y="16785"/>
                  <a:pt x="16076" y="16943"/>
                </a:cubicBezTo>
                <a:cubicBezTo>
                  <a:pt x="16044" y="16989"/>
                  <a:pt x="16018" y="17048"/>
                  <a:pt x="16018" y="17074"/>
                </a:cubicBezTo>
                <a:cubicBezTo>
                  <a:pt x="16018" y="17100"/>
                  <a:pt x="15924" y="17249"/>
                  <a:pt x="15807" y="17407"/>
                </a:cubicBezTo>
                <a:cubicBezTo>
                  <a:pt x="15546" y="17760"/>
                  <a:pt x="14849" y="18308"/>
                  <a:pt x="14404" y="18510"/>
                </a:cubicBezTo>
                <a:cubicBezTo>
                  <a:pt x="14221" y="18593"/>
                  <a:pt x="14078" y="18687"/>
                  <a:pt x="14086" y="18719"/>
                </a:cubicBezTo>
                <a:cubicBezTo>
                  <a:pt x="14095" y="18751"/>
                  <a:pt x="13981" y="18892"/>
                  <a:pt x="13833" y="19032"/>
                </a:cubicBezTo>
                <a:cubicBezTo>
                  <a:pt x="13513" y="19333"/>
                  <a:pt x="13182" y="19880"/>
                  <a:pt x="13207" y="20065"/>
                </a:cubicBezTo>
                <a:cubicBezTo>
                  <a:pt x="13219" y="20153"/>
                  <a:pt x="13266" y="20201"/>
                  <a:pt x="13354" y="20219"/>
                </a:cubicBezTo>
                <a:cubicBezTo>
                  <a:pt x="13424" y="20233"/>
                  <a:pt x="13513" y="20297"/>
                  <a:pt x="13551" y="20361"/>
                </a:cubicBezTo>
                <a:cubicBezTo>
                  <a:pt x="13603" y="20449"/>
                  <a:pt x="13731" y="20506"/>
                  <a:pt x="14072" y="20595"/>
                </a:cubicBezTo>
                <a:cubicBezTo>
                  <a:pt x="14452" y="20695"/>
                  <a:pt x="14656" y="20715"/>
                  <a:pt x="15369" y="20725"/>
                </a:cubicBezTo>
                <a:lnTo>
                  <a:pt x="16217" y="20738"/>
                </a:lnTo>
                <a:lnTo>
                  <a:pt x="16217" y="20852"/>
                </a:lnTo>
                <a:cubicBezTo>
                  <a:pt x="16217" y="20964"/>
                  <a:pt x="16259" y="20988"/>
                  <a:pt x="16631" y="21075"/>
                </a:cubicBezTo>
                <a:cubicBezTo>
                  <a:pt x="16672" y="21085"/>
                  <a:pt x="16720" y="21135"/>
                  <a:pt x="16736" y="21186"/>
                </a:cubicBezTo>
                <a:cubicBezTo>
                  <a:pt x="16773" y="21307"/>
                  <a:pt x="17021" y="21405"/>
                  <a:pt x="17515" y="21495"/>
                </a:cubicBezTo>
                <a:cubicBezTo>
                  <a:pt x="18068" y="21597"/>
                  <a:pt x="19654" y="21570"/>
                  <a:pt x="19941" y="21453"/>
                </a:cubicBezTo>
                <a:cubicBezTo>
                  <a:pt x="20095" y="21391"/>
                  <a:pt x="20160" y="21383"/>
                  <a:pt x="20221" y="21426"/>
                </a:cubicBezTo>
                <a:cubicBezTo>
                  <a:pt x="20333" y="21507"/>
                  <a:pt x="20576" y="21440"/>
                  <a:pt x="20613" y="21319"/>
                </a:cubicBezTo>
                <a:cubicBezTo>
                  <a:pt x="20630" y="21263"/>
                  <a:pt x="20661" y="21234"/>
                  <a:pt x="20683" y="21253"/>
                </a:cubicBezTo>
                <a:cubicBezTo>
                  <a:pt x="20760" y="21319"/>
                  <a:pt x="20930" y="21020"/>
                  <a:pt x="20930" y="20817"/>
                </a:cubicBezTo>
                <a:cubicBezTo>
                  <a:pt x="20931" y="20705"/>
                  <a:pt x="20956" y="20599"/>
                  <a:pt x="20988" y="20583"/>
                </a:cubicBezTo>
                <a:cubicBezTo>
                  <a:pt x="21020" y="20566"/>
                  <a:pt x="21033" y="20534"/>
                  <a:pt x="21016" y="20511"/>
                </a:cubicBezTo>
                <a:cubicBezTo>
                  <a:pt x="20999" y="20488"/>
                  <a:pt x="21011" y="20455"/>
                  <a:pt x="21042" y="20439"/>
                </a:cubicBezTo>
                <a:cubicBezTo>
                  <a:pt x="21081" y="20418"/>
                  <a:pt x="21080" y="20376"/>
                  <a:pt x="21037" y="20309"/>
                </a:cubicBezTo>
                <a:cubicBezTo>
                  <a:pt x="20953" y="20173"/>
                  <a:pt x="20933" y="20016"/>
                  <a:pt x="20911" y="19278"/>
                </a:cubicBezTo>
                <a:cubicBezTo>
                  <a:pt x="20892" y="18671"/>
                  <a:pt x="20837" y="18411"/>
                  <a:pt x="20667" y="18129"/>
                </a:cubicBezTo>
                <a:cubicBezTo>
                  <a:pt x="20623" y="18056"/>
                  <a:pt x="20592" y="17970"/>
                  <a:pt x="20599" y="17936"/>
                </a:cubicBezTo>
                <a:cubicBezTo>
                  <a:pt x="20607" y="17902"/>
                  <a:pt x="20590" y="17799"/>
                  <a:pt x="20563" y="17706"/>
                </a:cubicBezTo>
                <a:cubicBezTo>
                  <a:pt x="20536" y="17613"/>
                  <a:pt x="20513" y="17515"/>
                  <a:pt x="20510" y="17489"/>
                </a:cubicBezTo>
                <a:cubicBezTo>
                  <a:pt x="20508" y="17462"/>
                  <a:pt x="20450" y="17338"/>
                  <a:pt x="20379" y="17215"/>
                </a:cubicBezTo>
                <a:cubicBezTo>
                  <a:pt x="20308" y="17092"/>
                  <a:pt x="20238" y="16921"/>
                  <a:pt x="20226" y="16835"/>
                </a:cubicBezTo>
                <a:cubicBezTo>
                  <a:pt x="20213" y="16750"/>
                  <a:pt x="20160" y="16639"/>
                  <a:pt x="20107" y="16589"/>
                </a:cubicBezTo>
                <a:cubicBezTo>
                  <a:pt x="20054" y="16538"/>
                  <a:pt x="20027" y="16497"/>
                  <a:pt x="20048" y="16497"/>
                </a:cubicBezTo>
                <a:cubicBezTo>
                  <a:pt x="20068" y="16497"/>
                  <a:pt x="20032" y="16453"/>
                  <a:pt x="19970" y="16400"/>
                </a:cubicBezTo>
                <a:cubicBezTo>
                  <a:pt x="19908" y="16346"/>
                  <a:pt x="19840" y="16302"/>
                  <a:pt x="19819" y="16302"/>
                </a:cubicBezTo>
                <a:cubicBezTo>
                  <a:pt x="19798" y="16302"/>
                  <a:pt x="19611" y="16152"/>
                  <a:pt x="19404" y="15968"/>
                </a:cubicBezTo>
                <a:cubicBezTo>
                  <a:pt x="18721" y="15362"/>
                  <a:pt x="18551" y="14963"/>
                  <a:pt x="18725" y="14364"/>
                </a:cubicBezTo>
                <a:cubicBezTo>
                  <a:pt x="18779" y="14180"/>
                  <a:pt x="18802" y="13990"/>
                  <a:pt x="18780" y="13918"/>
                </a:cubicBezTo>
                <a:cubicBezTo>
                  <a:pt x="18753" y="13832"/>
                  <a:pt x="18776" y="13735"/>
                  <a:pt x="18850" y="13616"/>
                </a:cubicBezTo>
                <a:cubicBezTo>
                  <a:pt x="18911" y="13520"/>
                  <a:pt x="18970" y="13317"/>
                  <a:pt x="18984" y="13166"/>
                </a:cubicBezTo>
                <a:cubicBezTo>
                  <a:pt x="19066" y="12257"/>
                  <a:pt x="19078" y="12229"/>
                  <a:pt x="19307" y="12383"/>
                </a:cubicBezTo>
                <a:cubicBezTo>
                  <a:pt x="19488" y="12505"/>
                  <a:pt x="19499" y="12504"/>
                  <a:pt x="19537" y="12379"/>
                </a:cubicBezTo>
                <a:cubicBezTo>
                  <a:pt x="19554" y="12323"/>
                  <a:pt x="19594" y="12291"/>
                  <a:pt x="19626" y="12308"/>
                </a:cubicBezTo>
                <a:cubicBezTo>
                  <a:pt x="19658" y="12325"/>
                  <a:pt x="19792" y="12240"/>
                  <a:pt x="19924" y="12119"/>
                </a:cubicBezTo>
                <a:cubicBezTo>
                  <a:pt x="20057" y="11998"/>
                  <a:pt x="20200" y="11900"/>
                  <a:pt x="20240" y="11900"/>
                </a:cubicBezTo>
                <a:cubicBezTo>
                  <a:pt x="20298" y="11900"/>
                  <a:pt x="20299" y="11878"/>
                  <a:pt x="20250" y="11800"/>
                </a:cubicBezTo>
                <a:cubicBezTo>
                  <a:pt x="20198" y="11716"/>
                  <a:pt x="20206" y="11696"/>
                  <a:pt x="20295" y="11676"/>
                </a:cubicBezTo>
                <a:cubicBezTo>
                  <a:pt x="20384" y="11656"/>
                  <a:pt x="20398" y="11614"/>
                  <a:pt x="20382" y="11425"/>
                </a:cubicBezTo>
                <a:cubicBezTo>
                  <a:pt x="20350" y="11053"/>
                  <a:pt x="20365" y="10927"/>
                  <a:pt x="20448" y="10825"/>
                </a:cubicBezTo>
                <a:cubicBezTo>
                  <a:pt x="20491" y="10772"/>
                  <a:pt x="20514" y="10699"/>
                  <a:pt x="20499" y="10664"/>
                </a:cubicBezTo>
                <a:cubicBezTo>
                  <a:pt x="20483" y="10630"/>
                  <a:pt x="20513" y="10546"/>
                  <a:pt x="20565" y="10478"/>
                </a:cubicBezTo>
                <a:cubicBezTo>
                  <a:pt x="20654" y="10362"/>
                  <a:pt x="20653" y="10344"/>
                  <a:pt x="20555" y="10172"/>
                </a:cubicBezTo>
                <a:cubicBezTo>
                  <a:pt x="20480" y="10040"/>
                  <a:pt x="20372" y="9954"/>
                  <a:pt x="20165" y="9865"/>
                </a:cubicBezTo>
                <a:cubicBezTo>
                  <a:pt x="20007" y="9796"/>
                  <a:pt x="19850" y="9750"/>
                  <a:pt x="19816" y="9760"/>
                </a:cubicBezTo>
                <a:cubicBezTo>
                  <a:pt x="19781" y="9770"/>
                  <a:pt x="19706" y="9738"/>
                  <a:pt x="19649" y="9690"/>
                </a:cubicBezTo>
                <a:cubicBezTo>
                  <a:pt x="19593" y="9641"/>
                  <a:pt x="19500" y="9608"/>
                  <a:pt x="19445" y="9618"/>
                </a:cubicBezTo>
                <a:cubicBezTo>
                  <a:pt x="19390" y="9627"/>
                  <a:pt x="19312" y="9612"/>
                  <a:pt x="19272" y="9584"/>
                </a:cubicBezTo>
                <a:cubicBezTo>
                  <a:pt x="19233" y="9556"/>
                  <a:pt x="19118" y="9540"/>
                  <a:pt x="19017" y="9551"/>
                </a:cubicBezTo>
                <a:cubicBezTo>
                  <a:pt x="18915" y="9562"/>
                  <a:pt x="18775" y="9554"/>
                  <a:pt x="18707" y="9532"/>
                </a:cubicBezTo>
                <a:cubicBezTo>
                  <a:pt x="18626" y="9505"/>
                  <a:pt x="18549" y="9514"/>
                  <a:pt x="18482" y="9556"/>
                </a:cubicBezTo>
                <a:cubicBezTo>
                  <a:pt x="18425" y="9591"/>
                  <a:pt x="18345" y="9609"/>
                  <a:pt x="18304" y="9595"/>
                </a:cubicBezTo>
                <a:cubicBezTo>
                  <a:pt x="18263" y="9582"/>
                  <a:pt x="18200" y="9617"/>
                  <a:pt x="18165" y="9673"/>
                </a:cubicBezTo>
                <a:cubicBezTo>
                  <a:pt x="18121" y="9743"/>
                  <a:pt x="18056" y="9771"/>
                  <a:pt x="17956" y="9762"/>
                </a:cubicBezTo>
                <a:cubicBezTo>
                  <a:pt x="17871" y="9754"/>
                  <a:pt x="17795" y="9777"/>
                  <a:pt x="17770" y="9819"/>
                </a:cubicBezTo>
                <a:cubicBezTo>
                  <a:pt x="17748" y="9859"/>
                  <a:pt x="17700" y="9942"/>
                  <a:pt x="17663" y="10003"/>
                </a:cubicBezTo>
                <a:cubicBezTo>
                  <a:pt x="17626" y="10064"/>
                  <a:pt x="17611" y="10136"/>
                  <a:pt x="17630" y="10162"/>
                </a:cubicBezTo>
                <a:cubicBezTo>
                  <a:pt x="17727" y="10297"/>
                  <a:pt x="17312" y="10424"/>
                  <a:pt x="17171" y="10303"/>
                </a:cubicBezTo>
                <a:cubicBezTo>
                  <a:pt x="17053" y="10203"/>
                  <a:pt x="16038" y="10167"/>
                  <a:pt x="15453" y="10243"/>
                </a:cubicBezTo>
                <a:cubicBezTo>
                  <a:pt x="15251" y="10269"/>
                  <a:pt x="15051" y="10275"/>
                  <a:pt x="15005" y="10254"/>
                </a:cubicBezTo>
                <a:cubicBezTo>
                  <a:pt x="14956" y="10232"/>
                  <a:pt x="14842" y="10251"/>
                  <a:pt x="14724" y="10303"/>
                </a:cubicBezTo>
                <a:cubicBezTo>
                  <a:pt x="14614" y="10351"/>
                  <a:pt x="14382" y="10428"/>
                  <a:pt x="14211" y="10474"/>
                </a:cubicBezTo>
                <a:cubicBezTo>
                  <a:pt x="14041" y="10520"/>
                  <a:pt x="13846" y="10588"/>
                  <a:pt x="13777" y="10625"/>
                </a:cubicBezTo>
                <a:cubicBezTo>
                  <a:pt x="13708" y="10661"/>
                  <a:pt x="13593" y="10690"/>
                  <a:pt x="13521" y="10690"/>
                </a:cubicBezTo>
                <a:cubicBezTo>
                  <a:pt x="13450" y="10690"/>
                  <a:pt x="13331" y="10726"/>
                  <a:pt x="13260" y="10769"/>
                </a:cubicBezTo>
                <a:cubicBezTo>
                  <a:pt x="13170" y="10823"/>
                  <a:pt x="13059" y="10840"/>
                  <a:pt x="12907" y="10822"/>
                </a:cubicBezTo>
                <a:cubicBezTo>
                  <a:pt x="12753" y="10805"/>
                  <a:pt x="12617" y="10826"/>
                  <a:pt x="12453" y="10894"/>
                </a:cubicBezTo>
                <a:cubicBezTo>
                  <a:pt x="12301" y="10957"/>
                  <a:pt x="12154" y="10983"/>
                  <a:pt x="12038" y="10966"/>
                </a:cubicBezTo>
                <a:cubicBezTo>
                  <a:pt x="11939" y="10953"/>
                  <a:pt x="11796" y="10968"/>
                  <a:pt x="11722" y="11000"/>
                </a:cubicBezTo>
                <a:cubicBezTo>
                  <a:pt x="11607" y="11050"/>
                  <a:pt x="11564" y="11044"/>
                  <a:pt x="11438" y="10966"/>
                </a:cubicBezTo>
                <a:lnTo>
                  <a:pt x="11288" y="10873"/>
                </a:lnTo>
                <a:lnTo>
                  <a:pt x="11417" y="10595"/>
                </a:lnTo>
                <a:cubicBezTo>
                  <a:pt x="11512" y="10388"/>
                  <a:pt x="11542" y="10234"/>
                  <a:pt x="11532" y="9994"/>
                </a:cubicBezTo>
                <a:cubicBezTo>
                  <a:pt x="11525" y="9817"/>
                  <a:pt x="11543" y="9658"/>
                  <a:pt x="11572" y="9643"/>
                </a:cubicBezTo>
                <a:cubicBezTo>
                  <a:pt x="11601" y="9628"/>
                  <a:pt x="11609" y="9563"/>
                  <a:pt x="11590" y="9499"/>
                </a:cubicBezTo>
                <a:cubicBezTo>
                  <a:pt x="11564" y="9412"/>
                  <a:pt x="11592" y="9352"/>
                  <a:pt x="11702" y="9265"/>
                </a:cubicBezTo>
                <a:cubicBezTo>
                  <a:pt x="11827" y="9166"/>
                  <a:pt x="11839" y="9134"/>
                  <a:pt x="11784" y="9046"/>
                </a:cubicBezTo>
                <a:cubicBezTo>
                  <a:pt x="11749" y="8989"/>
                  <a:pt x="11710" y="8896"/>
                  <a:pt x="11697" y="8839"/>
                </a:cubicBezTo>
                <a:cubicBezTo>
                  <a:pt x="11684" y="8782"/>
                  <a:pt x="11634" y="8665"/>
                  <a:pt x="11585" y="8576"/>
                </a:cubicBezTo>
                <a:cubicBezTo>
                  <a:pt x="11536" y="8488"/>
                  <a:pt x="11512" y="8394"/>
                  <a:pt x="11531" y="8368"/>
                </a:cubicBezTo>
                <a:cubicBezTo>
                  <a:pt x="11550" y="8341"/>
                  <a:pt x="11543" y="8320"/>
                  <a:pt x="11514" y="8320"/>
                </a:cubicBezTo>
                <a:cubicBezTo>
                  <a:pt x="11485" y="8320"/>
                  <a:pt x="11367" y="8255"/>
                  <a:pt x="11252" y="8177"/>
                </a:cubicBezTo>
                <a:cubicBezTo>
                  <a:pt x="11137" y="8099"/>
                  <a:pt x="10936" y="7989"/>
                  <a:pt x="10806" y="7932"/>
                </a:cubicBezTo>
                <a:cubicBezTo>
                  <a:pt x="10386" y="7747"/>
                  <a:pt x="10310" y="7704"/>
                  <a:pt x="10310" y="7661"/>
                </a:cubicBezTo>
                <a:cubicBezTo>
                  <a:pt x="10310" y="7637"/>
                  <a:pt x="10257" y="7569"/>
                  <a:pt x="10192" y="7510"/>
                </a:cubicBezTo>
                <a:cubicBezTo>
                  <a:pt x="10126" y="7450"/>
                  <a:pt x="10065" y="7345"/>
                  <a:pt x="10057" y="7276"/>
                </a:cubicBezTo>
                <a:cubicBezTo>
                  <a:pt x="10048" y="7206"/>
                  <a:pt x="10005" y="7112"/>
                  <a:pt x="9961" y="7068"/>
                </a:cubicBezTo>
                <a:cubicBezTo>
                  <a:pt x="9862" y="6969"/>
                  <a:pt x="9750" y="6693"/>
                  <a:pt x="9795" y="6655"/>
                </a:cubicBezTo>
                <a:cubicBezTo>
                  <a:pt x="9813" y="6639"/>
                  <a:pt x="9799" y="6578"/>
                  <a:pt x="9765" y="6518"/>
                </a:cubicBezTo>
                <a:cubicBezTo>
                  <a:pt x="9731" y="6458"/>
                  <a:pt x="9689" y="6300"/>
                  <a:pt x="9671" y="6167"/>
                </a:cubicBezTo>
                <a:cubicBezTo>
                  <a:pt x="9653" y="6034"/>
                  <a:pt x="9628" y="5849"/>
                  <a:pt x="9615" y="5756"/>
                </a:cubicBezTo>
                <a:cubicBezTo>
                  <a:pt x="9582" y="5519"/>
                  <a:pt x="9623" y="5494"/>
                  <a:pt x="9816" y="5633"/>
                </a:cubicBezTo>
                <a:cubicBezTo>
                  <a:pt x="9909" y="5701"/>
                  <a:pt x="10042" y="5767"/>
                  <a:pt x="10109" y="5779"/>
                </a:cubicBezTo>
                <a:cubicBezTo>
                  <a:pt x="10936" y="5927"/>
                  <a:pt x="11336" y="5940"/>
                  <a:pt x="11443" y="5830"/>
                </a:cubicBezTo>
                <a:cubicBezTo>
                  <a:pt x="11481" y="5791"/>
                  <a:pt x="11621" y="5705"/>
                  <a:pt x="11756" y="5638"/>
                </a:cubicBezTo>
                <a:cubicBezTo>
                  <a:pt x="12184" y="5423"/>
                  <a:pt x="12603" y="4678"/>
                  <a:pt x="12408" y="4477"/>
                </a:cubicBezTo>
                <a:cubicBezTo>
                  <a:pt x="12371" y="4438"/>
                  <a:pt x="12357" y="4381"/>
                  <a:pt x="12379" y="4351"/>
                </a:cubicBezTo>
                <a:cubicBezTo>
                  <a:pt x="12400" y="4321"/>
                  <a:pt x="12358" y="4243"/>
                  <a:pt x="12286" y="4177"/>
                </a:cubicBezTo>
                <a:cubicBezTo>
                  <a:pt x="12173" y="4074"/>
                  <a:pt x="12120" y="4061"/>
                  <a:pt x="11894" y="4083"/>
                </a:cubicBezTo>
                <a:cubicBezTo>
                  <a:pt x="11582" y="4113"/>
                  <a:pt x="11475" y="4146"/>
                  <a:pt x="11239" y="4283"/>
                </a:cubicBezTo>
                <a:cubicBezTo>
                  <a:pt x="11080" y="4375"/>
                  <a:pt x="11002" y="4383"/>
                  <a:pt x="10533" y="4365"/>
                </a:cubicBezTo>
                <a:cubicBezTo>
                  <a:pt x="10243" y="4354"/>
                  <a:pt x="9983" y="4327"/>
                  <a:pt x="9955" y="4303"/>
                </a:cubicBezTo>
                <a:cubicBezTo>
                  <a:pt x="9894" y="4253"/>
                  <a:pt x="9920" y="4244"/>
                  <a:pt x="10486" y="4134"/>
                </a:cubicBezTo>
                <a:cubicBezTo>
                  <a:pt x="10719" y="4089"/>
                  <a:pt x="11173" y="3963"/>
                  <a:pt x="11496" y="3854"/>
                </a:cubicBezTo>
                <a:lnTo>
                  <a:pt x="12082" y="3657"/>
                </a:lnTo>
                <a:lnTo>
                  <a:pt x="12426" y="3763"/>
                </a:lnTo>
                <a:cubicBezTo>
                  <a:pt x="12974" y="3930"/>
                  <a:pt x="13313" y="3970"/>
                  <a:pt x="13703" y="3911"/>
                </a:cubicBezTo>
                <a:cubicBezTo>
                  <a:pt x="13892" y="3882"/>
                  <a:pt x="14101" y="3819"/>
                  <a:pt x="14169" y="3773"/>
                </a:cubicBezTo>
                <a:cubicBezTo>
                  <a:pt x="14336" y="3656"/>
                  <a:pt x="14336" y="3373"/>
                  <a:pt x="14169" y="3229"/>
                </a:cubicBezTo>
                <a:cubicBezTo>
                  <a:pt x="14047" y="3125"/>
                  <a:pt x="14041" y="3125"/>
                  <a:pt x="13767" y="3210"/>
                </a:cubicBezTo>
                <a:cubicBezTo>
                  <a:pt x="13405" y="3321"/>
                  <a:pt x="12926" y="3359"/>
                  <a:pt x="12728" y="3293"/>
                </a:cubicBezTo>
                <a:lnTo>
                  <a:pt x="12570" y="3241"/>
                </a:lnTo>
                <a:lnTo>
                  <a:pt x="12777" y="3059"/>
                </a:lnTo>
                <a:cubicBezTo>
                  <a:pt x="13048" y="2823"/>
                  <a:pt x="13398" y="2197"/>
                  <a:pt x="13505" y="1755"/>
                </a:cubicBezTo>
                <a:cubicBezTo>
                  <a:pt x="13612" y="1315"/>
                  <a:pt x="13675" y="550"/>
                  <a:pt x="13625" y="322"/>
                </a:cubicBezTo>
                <a:cubicBezTo>
                  <a:pt x="13604" y="226"/>
                  <a:pt x="13548" y="114"/>
                  <a:pt x="13500" y="73"/>
                </a:cubicBezTo>
                <a:cubicBezTo>
                  <a:pt x="13448" y="28"/>
                  <a:pt x="13317" y="3"/>
                  <a:pt x="13174" y="0"/>
                </a:cubicBezTo>
                <a:close/>
                <a:moveTo>
                  <a:pt x="19297" y="8949"/>
                </a:moveTo>
                <a:cubicBezTo>
                  <a:pt x="19264" y="8949"/>
                  <a:pt x="19237" y="8970"/>
                  <a:pt x="19237" y="8997"/>
                </a:cubicBezTo>
                <a:cubicBezTo>
                  <a:pt x="19237" y="9023"/>
                  <a:pt x="19248" y="9046"/>
                  <a:pt x="19262" y="9046"/>
                </a:cubicBezTo>
                <a:cubicBezTo>
                  <a:pt x="19276" y="9046"/>
                  <a:pt x="19302" y="9023"/>
                  <a:pt x="19321" y="8997"/>
                </a:cubicBezTo>
                <a:cubicBezTo>
                  <a:pt x="19341" y="8970"/>
                  <a:pt x="19330" y="8949"/>
                  <a:pt x="19297" y="8949"/>
                </a:cubicBezTo>
                <a:close/>
                <a:moveTo>
                  <a:pt x="18529" y="8971"/>
                </a:moveTo>
                <a:cubicBezTo>
                  <a:pt x="18519" y="8968"/>
                  <a:pt x="18513" y="8996"/>
                  <a:pt x="18513" y="9046"/>
                </a:cubicBezTo>
                <a:cubicBezTo>
                  <a:pt x="18513" y="9113"/>
                  <a:pt x="18525" y="9139"/>
                  <a:pt x="18541" y="9105"/>
                </a:cubicBezTo>
                <a:cubicBezTo>
                  <a:pt x="18557" y="9072"/>
                  <a:pt x="18557" y="9019"/>
                  <a:pt x="18541" y="8986"/>
                </a:cubicBezTo>
                <a:cubicBezTo>
                  <a:pt x="18537" y="8977"/>
                  <a:pt x="18533" y="8973"/>
                  <a:pt x="18529" y="8971"/>
                </a:cubicBezTo>
                <a:close/>
                <a:moveTo>
                  <a:pt x="19937" y="9008"/>
                </a:moveTo>
                <a:cubicBezTo>
                  <a:pt x="19928" y="9005"/>
                  <a:pt x="19915" y="9005"/>
                  <a:pt x="19899" y="9010"/>
                </a:cubicBezTo>
                <a:cubicBezTo>
                  <a:pt x="19879" y="9015"/>
                  <a:pt x="19856" y="9027"/>
                  <a:pt x="19829" y="9046"/>
                </a:cubicBezTo>
                <a:cubicBezTo>
                  <a:pt x="19759" y="9096"/>
                  <a:pt x="19755" y="9118"/>
                  <a:pt x="19812" y="9148"/>
                </a:cubicBezTo>
                <a:cubicBezTo>
                  <a:pt x="19856" y="9171"/>
                  <a:pt x="19903" y="9157"/>
                  <a:pt x="19932" y="9113"/>
                </a:cubicBezTo>
                <a:cubicBezTo>
                  <a:pt x="19970" y="9055"/>
                  <a:pt x="19967" y="9017"/>
                  <a:pt x="19937" y="9008"/>
                </a:cubicBezTo>
                <a:close/>
                <a:moveTo>
                  <a:pt x="20349" y="9073"/>
                </a:moveTo>
                <a:cubicBezTo>
                  <a:pt x="20277" y="9070"/>
                  <a:pt x="20178" y="9223"/>
                  <a:pt x="20227" y="9292"/>
                </a:cubicBezTo>
                <a:cubicBezTo>
                  <a:pt x="20249" y="9323"/>
                  <a:pt x="20299" y="9303"/>
                  <a:pt x="20351" y="9240"/>
                </a:cubicBezTo>
                <a:cubicBezTo>
                  <a:pt x="20409" y="9168"/>
                  <a:pt x="20416" y="9118"/>
                  <a:pt x="20377" y="9084"/>
                </a:cubicBezTo>
                <a:cubicBezTo>
                  <a:pt x="20368" y="9077"/>
                  <a:pt x="20359" y="9073"/>
                  <a:pt x="20349" y="9073"/>
                </a:cubicBezTo>
                <a:close/>
                <a:moveTo>
                  <a:pt x="17948" y="9261"/>
                </a:moveTo>
                <a:cubicBezTo>
                  <a:pt x="17896" y="9276"/>
                  <a:pt x="17867" y="9377"/>
                  <a:pt x="17910" y="9468"/>
                </a:cubicBezTo>
                <a:cubicBezTo>
                  <a:pt x="17946" y="9544"/>
                  <a:pt x="17957" y="9541"/>
                  <a:pt x="18011" y="9443"/>
                </a:cubicBezTo>
                <a:cubicBezTo>
                  <a:pt x="18054" y="9363"/>
                  <a:pt x="18052" y="9317"/>
                  <a:pt x="18006" y="9278"/>
                </a:cubicBezTo>
                <a:cubicBezTo>
                  <a:pt x="17985" y="9260"/>
                  <a:pt x="17965" y="9256"/>
                  <a:pt x="17948" y="9261"/>
                </a:cubicBezTo>
                <a:close/>
                <a:moveTo>
                  <a:pt x="20792" y="9413"/>
                </a:moveTo>
                <a:cubicBezTo>
                  <a:pt x="20771" y="9412"/>
                  <a:pt x="20743" y="9424"/>
                  <a:pt x="20700" y="9447"/>
                </a:cubicBezTo>
                <a:cubicBezTo>
                  <a:pt x="20640" y="9479"/>
                  <a:pt x="20593" y="9520"/>
                  <a:pt x="20593" y="9540"/>
                </a:cubicBezTo>
                <a:cubicBezTo>
                  <a:pt x="20593" y="9583"/>
                  <a:pt x="20784" y="9590"/>
                  <a:pt x="20833" y="9548"/>
                </a:cubicBezTo>
                <a:cubicBezTo>
                  <a:pt x="20852" y="9533"/>
                  <a:pt x="20853" y="9490"/>
                  <a:pt x="20837" y="9454"/>
                </a:cubicBezTo>
                <a:cubicBezTo>
                  <a:pt x="20825" y="9428"/>
                  <a:pt x="20813" y="9414"/>
                  <a:pt x="20792" y="9413"/>
                </a:cubicBezTo>
                <a:close/>
                <a:moveTo>
                  <a:pt x="21159" y="9726"/>
                </a:moveTo>
                <a:cubicBezTo>
                  <a:pt x="21127" y="9728"/>
                  <a:pt x="21063" y="9758"/>
                  <a:pt x="20980" y="9817"/>
                </a:cubicBezTo>
                <a:cubicBezTo>
                  <a:pt x="20849" y="9908"/>
                  <a:pt x="20848" y="9911"/>
                  <a:pt x="20967" y="9904"/>
                </a:cubicBezTo>
                <a:cubicBezTo>
                  <a:pt x="21033" y="9900"/>
                  <a:pt x="21116" y="9857"/>
                  <a:pt x="21151" y="9809"/>
                </a:cubicBezTo>
                <a:cubicBezTo>
                  <a:pt x="21193" y="9752"/>
                  <a:pt x="21192" y="9725"/>
                  <a:pt x="21159" y="9726"/>
                </a:cubicBezTo>
                <a:close/>
                <a:moveTo>
                  <a:pt x="21503" y="10980"/>
                </a:moveTo>
                <a:cubicBezTo>
                  <a:pt x="21482" y="10981"/>
                  <a:pt x="21450" y="10985"/>
                  <a:pt x="21410" y="10989"/>
                </a:cubicBezTo>
                <a:cubicBezTo>
                  <a:pt x="21265" y="11003"/>
                  <a:pt x="21240" y="11026"/>
                  <a:pt x="21237" y="11153"/>
                </a:cubicBezTo>
                <a:cubicBezTo>
                  <a:pt x="21235" y="11234"/>
                  <a:pt x="21215" y="11325"/>
                  <a:pt x="21192" y="11357"/>
                </a:cubicBezTo>
                <a:cubicBezTo>
                  <a:pt x="21166" y="11393"/>
                  <a:pt x="21182" y="11416"/>
                  <a:pt x="21235" y="11416"/>
                </a:cubicBezTo>
                <a:cubicBezTo>
                  <a:pt x="21327" y="11416"/>
                  <a:pt x="21470" y="11234"/>
                  <a:pt x="21415" y="11186"/>
                </a:cubicBezTo>
                <a:cubicBezTo>
                  <a:pt x="21396" y="11171"/>
                  <a:pt x="21426" y="11116"/>
                  <a:pt x="21480" y="11065"/>
                </a:cubicBezTo>
                <a:cubicBezTo>
                  <a:pt x="21516" y="11031"/>
                  <a:pt x="21538" y="11010"/>
                  <a:pt x="21543" y="10997"/>
                </a:cubicBezTo>
                <a:cubicBezTo>
                  <a:pt x="21548" y="10985"/>
                  <a:pt x="21536" y="10980"/>
                  <a:pt x="21503" y="10980"/>
                </a:cubicBezTo>
                <a:close/>
                <a:moveTo>
                  <a:pt x="20893" y="11672"/>
                </a:moveTo>
                <a:cubicBezTo>
                  <a:pt x="20804" y="11676"/>
                  <a:pt x="20739" y="11732"/>
                  <a:pt x="20784" y="11795"/>
                </a:cubicBezTo>
                <a:cubicBezTo>
                  <a:pt x="20806" y="11826"/>
                  <a:pt x="20867" y="11822"/>
                  <a:pt x="20958" y="11786"/>
                </a:cubicBezTo>
                <a:cubicBezTo>
                  <a:pt x="21094" y="11732"/>
                  <a:pt x="21095" y="11729"/>
                  <a:pt x="20985" y="11686"/>
                </a:cubicBezTo>
                <a:cubicBezTo>
                  <a:pt x="20954" y="11674"/>
                  <a:pt x="20922" y="11670"/>
                  <a:pt x="20893" y="11672"/>
                </a:cubicBezTo>
                <a:close/>
                <a:moveTo>
                  <a:pt x="5037" y="11775"/>
                </a:moveTo>
                <a:cubicBezTo>
                  <a:pt x="5022" y="11775"/>
                  <a:pt x="5006" y="11777"/>
                  <a:pt x="4991" y="11782"/>
                </a:cubicBezTo>
                <a:cubicBezTo>
                  <a:pt x="4897" y="11813"/>
                  <a:pt x="4862" y="11952"/>
                  <a:pt x="4934" y="12013"/>
                </a:cubicBezTo>
                <a:cubicBezTo>
                  <a:pt x="5004" y="12074"/>
                  <a:pt x="5182" y="12045"/>
                  <a:pt x="5217" y="11968"/>
                </a:cubicBezTo>
                <a:cubicBezTo>
                  <a:pt x="5256" y="11880"/>
                  <a:pt x="5146" y="11774"/>
                  <a:pt x="5037" y="11775"/>
                </a:cubicBezTo>
                <a:close/>
                <a:moveTo>
                  <a:pt x="20708" y="11948"/>
                </a:moveTo>
                <a:cubicBezTo>
                  <a:pt x="20675" y="11948"/>
                  <a:pt x="20649" y="11970"/>
                  <a:pt x="20649" y="11996"/>
                </a:cubicBezTo>
                <a:cubicBezTo>
                  <a:pt x="20649" y="12023"/>
                  <a:pt x="20660" y="12044"/>
                  <a:pt x="20673" y="12044"/>
                </a:cubicBezTo>
                <a:cubicBezTo>
                  <a:pt x="20687" y="12044"/>
                  <a:pt x="20714" y="12023"/>
                  <a:pt x="20733" y="11996"/>
                </a:cubicBezTo>
                <a:cubicBezTo>
                  <a:pt x="20752" y="11970"/>
                  <a:pt x="20741" y="11948"/>
                  <a:pt x="20708" y="11948"/>
                </a:cubicBezTo>
                <a:close/>
                <a:moveTo>
                  <a:pt x="20491" y="12194"/>
                </a:moveTo>
                <a:cubicBezTo>
                  <a:pt x="20355" y="12197"/>
                  <a:pt x="20350" y="12202"/>
                  <a:pt x="20451" y="12239"/>
                </a:cubicBezTo>
                <a:cubicBezTo>
                  <a:pt x="20608" y="12297"/>
                  <a:pt x="20718" y="12297"/>
                  <a:pt x="20677" y="12239"/>
                </a:cubicBezTo>
                <a:cubicBezTo>
                  <a:pt x="20658" y="12212"/>
                  <a:pt x="20574" y="12192"/>
                  <a:pt x="20491" y="12194"/>
                </a:cubicBezTo>
                <a:close/>
                <a:moveTo>
                  <a:pt x="20372" y="12387"/>
                </a:moveTo>
                <a:cubicBezTo>
                  <a:pt x="20341" y="12386"/>
                  <a:pt x="20298" y="12410"/>
                  <a:pt x="20252" y="12458"/>
                </a:cubicBezTo>
                <a:cubicBezTo>
                  <a:pt x="20188" y="12523"/>
                  <a:pt x="20169" y="12523"/>
                  <a:pt x="20076" y="12451"/>
                </a:cubicBezTo>
                <a:cubicBezTo>
                  <a:pt x="19946" y="12350"/>
                  <a:pt x="19937" y="12395"/>
                  <a:pt x="20064" y="12504"/>
                </a:cubicBezTo>
                <a:cubicBezTo>
                  <a:pt x="20125" y="12556"/>
                  <a:pt x="20176" y="12568"/>
                  <a:pt x="20212" y="12537"/>
                </a:cubicBezTo>
                <a:cubicBezTo>
                  <a:pt x="20243" y="12510"/>
                  <a:pt x="20301" y="12499"/>
                  <a:pt x="20344" y="12513"/>
                </a:cubicBezTo>
                <a:cubicBezTo>
                  <a:pt x="20390" y="12528"/>
                  <a:pt x="20423" y="12508"/>
                  <a:pt x="20423" y="12462"/>
                </a:cubicBezTo>
                <a:cubicBezTo>
                  <a:pt x="20423" y="12413"/>
                  <a:pt x="20403" y="12388"/>
                  <a:pt x="20372" y="12387"/>
                </a:cubicBezTo>
                <a:close/>
                <a:moveTo>
                  <a:pt x="2541" y="12401"/>
                </a:moveTo>
                <a:cubicBezTo>
                  <a:pt x="2535" y="12406"/>
                  <a:pt x="2532" y="12424"/>
                  <a:pt x="2531" y="12452"/>
                </a:cubicBezTo>
                <a:cubicBezTo>
                  <a:pt x="2528" y="12503"/>
                  <a:pt x="2540" y="12532"/>
                  <a:pt x="2559" y="12515"/>
                </a:cubicBezTo>
                <a:cubicBezTo>
                  <a:pt x="2578" y="12499"/>
                  <a:pt x="2580" y="12457"/>
                  <a:pt x="2564" y="12422"/>
                </a:cubicBezTo>
                <a:cubicBezTo>
                  <a:pt x="2555" y="12403"/>
                  <a:pt x="2547" y="12396"/>
                  <a:pt x="2541" y="12401"/>
                </a:cubicBezTo>
                <a:close/>
                <a:moveTo>
                  <a:pt x="1729" y="13599"/>
                </a:moveTo>
                <a:cubicBezTo>
                  <a:pt x="1698" y="13599"/>
                  <a:pt x="1664" y="13601"/>
                  <a:pt x="1637" y="13607"/>
                </a:cubicBezTo>
                <a:cubicBezTo>
                  <a:pt x="1582" y="13620"/>
                  <a:pt x="1614" y="13632"/>
                  <a:pt x="1707" y="13633"/>
                </a:cubicBezTo>
                <a:cubicBezTo>
                  <a:pt x="1801" y="13634"/>
                  <a:pt x="1844" y="13624"/>
                  <a:pt x="1806" y="13610"/>
                </a:cubicBezTo>
                <a:cubicBezTo>
                  <a:pt x="1787" y="13604"/>
                  <a:pt x="1760" y="13599"/>
                  <a:pt x="1729" y="13599"/>
                </a:cubicBezTo>
                <a:close/>
                <a:moveTo>
                  <a:pt x="8054" y="15413"/>
                </a:moveTo>
                <a:cubicBezTo>
                  <a:pt x="8093" y="15417"/>
                  <a:pt x="8115" y="15454"/>
                  <a:pt x="8115" y="15522"/>
                </a:cubicBezTo>
                <a:cubicBezTo>
                  <a:pt x="8115" y="15529"/>
                  <a:pt x="8119" y="15542"/>
                  <a:pt x="8122" y="15553"/>
                </a:cubicBezTo>
                <a:cubicBezTo>
                  <a:pt x="8139" y="15545"/>
                  <a:pt x="8160" y="15545"/>
                  <a:pt x="8183" y="15549"/>
                </a:cubicBezTo>
                <a:cubicBezTo>
                  <a:pt x="8217" y="15537"/>
                  <a:pt x="8234" y="15550"/>
                  <a:pt x="8248" y="15581"/>
                </a:cubicBezTo>
                <a:cubicBezTo>
                  <a:pt x="8259" y="15588"/>
                  <a:pt x="8268" y="15589"/>
                  <a:pt x="8280" y="15598"/>
                </a:cubicBezTo>
                <a:cubicBezTo>
                  <a:pt x="8345" y="15649"/>
                  <a:pt x="8371" y="15659"/>
                  <a:pt x="8408" y="15629"/>
                </a:cubicBezTo>
                <a:cubicBezTo>
                  <a:pt x="8434" y="15556"/>
                  <a:pt x="8470" y="15516"/>
                  <a:pt x="8510" y="15511"/>
                </a:cubicBezTo>
                <a:lnTo>
                  <a:pt x="8553" y="15456"/>
                </a:lnTo>
                <a:lnTo>
                  <a:pt x="8614" y="15563"/>
                </a:lnTo>
                <a:cubicBezTo>
                  <a:pt x="8642" y="15591"/>
                  <a:pt x="8671" y="15629"/>
                  <a:pt x="8701" y="15681"/>
                </a:cubicBezTo>
                <a:cubicBezTo>
                  <a:pt x="8745" y="15757"/>
                  <a:pt x="8826" y="15798"/>
                  <a:pt x="8943" y="15808"/>
                </a:cubicBezTo>
                <a:cubicBezTo>
                  <a:pt x="8959" y="15810"/>
                  <a:pt x="8976" y="15818"/>
                  <a:pt x="8993" y="15821"/>
                </a:cubicBezTo>
                <a:cubicBezTo>
                  <a:pt x="9156" y="15826"/>
                  <a:pt x="9242" y="15863"/>
                  <a:pt x="9278" y="15962"/>
                </a:cubicBezTo>
                <a:cubicBezTo>
                  <a:pt x="9323" y="15987"/>
                  <a:pt x="9363" y="15987"/>
                  <a:pt x="9418" y="15962"/>
                </a:cubicBezTo>
                <a:cubicBezTo>
                  <a:pt x="9498" y="15925"/>
                  <a:pt x="9534" y="15936"/>
                  <a:pt x="9581" y="16010"/>
                </a:cubicBezTo>
                <a:cubicBezTo>
                  <a:pt x="9622" y="16076"/>
                  <a:pt x="9603" y="16151"/>
                  <a:pt x="9498" y="16330"/>
                </a:cubicBezTo>
                <a:cubicBezTo>
                  <a:pt x="9490" y="16376"/>
                  <a:pt x="9472" y="16428"/>
                  <a:pt x="9428" y="16483"/>
                </a:cubicBezTo>
                <a:cubicBezTo>
                  <a:pt x="9368" y="16557"/>
                  <a:pt x="9303" y="16656"/>
                  <a:pt x="9283" y="16704"/>
                </a:cubicBezTo>
                <a:cubicBezTo>
                  <a:pt x="9260" y="16759"/>
                  <a:pt x="9226" y="16774"/>
                  <a:pt x="9199" y="16763"/>
                </a:cubicBezTo>
                <a:cubicBezTo>
                  <a:pt x="9131" y="16847"/>
                  <a:pt x="9058" y="16933"/>
                  <a:pt x="8973" y="17023"/>
                </a:cubicBezTo>
                <a:cubicBezTo>
                  <a:pt x="8969" y="17033"/>
                  <a:pt x="8962" y="17043"/>
                  <a:pt x="8962" y="17051"/>
                </a:cubicBezTo>
                <a:cubicBezTo>
                  <a:pt x="8962" y="17079"/>
                  <a:pt x="8848" y="17196"/>
                  <a:pt x="8708" y="17322"/>
                </a:cubicBezTo>
                <a:lnTo>
                  <a:pt x="8708" y="17343"/>
                </a:lnTo>
                <a:lnTo>
                  <a:pt x="8685" y="17345"/>
                </a:lnTo>
                <a:cubicBezTo>
                  <a:pt x="8667" y="17361"/>
                  <a:pt x="8656" y="17373"/>
                  <a:pt x="8637" y="17388"/>
                </a:cubicBezTo>
                <a:cubicBezTo>
                  <a:pt x="8502" y="17503"/>
                  <a:pt x="8400" y="17586"/>
                  <a:pt x="8319" y="17642"/>
                </a:cubicBezTo>
                <a:cubicBezTo>
                  <a:pt x="8294" y="17661"/>
                  <a:pt x="8271" y="17675"/>
                  <a:pt x="8250" y="17688"/>
                </a:cubicBezTo>
                <a:cubicBezTo>
                  <a:pt x="8247" y="17689"/>
                  <a:pt x="8243" y="17693"/>
                  <a:pt x="8240" y="17695"/>
                </a:cubicBezTo>
                <a:cubicBezTo>
                  <a:pt x="8240" y="17695"/>
                  <a:pt x="8239" y="17694"/>
                  <a:pt x="8239" y="17695"/>
                </a:cubicBezTo>
                <a:cubicBezTo>
                  <a:pt x="8221" y="17704"/>
                  <a:pt x="8206" y="17711"/>
                  <a:pt x="8191" y="17716"/>
                </a:cubicBezTo>
                <a:cubicBezTo>
                  <a:pt x="8178" y="17721"/>
                  <a:pt x="8165" y="17726"/>
                  <a:pt x="8155" y="17727"/>
                </a:cubicBezTo>
                <a:cubicBezTo>
                  <a:pt x="8154" y="17727"/>
                  <a:pt x="8152" y="17727"/>
                  <a:pt x="8151" y="17727"/>
                </a:cubicBezTo>
                <a:cubicBezTo>
                  <a:pt x="8064" y="17827"/>
                  <a:pt x="7996" y="17773"/>
                  <a:pt x="7860" y="17494"/>
                </a:cubicBezTo>
                <a:cubicBezTo>
                  <a:pt x="7812" y="17396"/>
                  <a:pt x="7795" y="17329"/>
                  <a:pt x="7807" y="17286"/>
                </a:cubicBezTo>
                <a:cubicBezTo>
                  <a:pt x="7793" y="17268"/>
                  <a:pt x="7779" y="17249"/>
                  <a:pt x="7766" y="17223"/>
                </a:cubicBezTo>
                <a:cubicBezTo>
                  <a:pt x="7730" y="17165"/>
                  <a:pt x="7706" y="17099"/>
                  <a:pt x="7697" y="17030"/>
                </a:cubicBezTo>
                <a:cubicBezTo>
                  <a:pt x="7674" y="16939"/>
                  <a:pt x="7675" y="16872"/>
                  <a:pt x="7710" y="16835"/>
                </a:cubicBezTo>
                <a:cubicBezTo>
                  <a:pt x="7680" y="16794"/>
                  <a:pt x="7683" y="16716"/>
                  <a:pt x="7708" y="16565"/>
                </a:cubicBezTo>
                <a:cubicBezTo>
                  <a:pt x="7723" y="16476"/>
                  <a:pt x="7737" y="16426"/>
                  <a:pt x="7756" y="16390"/>
                </a:cubicBezTo>
                <a:cubicBezTo>
                  <a:pt x="7732" y="16338"/>
                  <a:pt x="7737" y="16243"/>
                  <a:pt x="7764" y="16085"/>
                </a:cubicBezTo>
                <a:cubicBezTo>
                  <a:pt x="7781" y="15987"/>
                  <a:pt x="7795" y="15928"/>
                  <a:pt x="7819" y="15890"/>
                </a:cubicBezTo>
                <a:cubicBezTo>
                  <a:pt x="7747" y="15794"/>
                  <a:pt x="7768" y="15615"/>
                  <a:pt x="7893" y="15501"/>
                </a:cubicBezTo>
                <a:cubicBezTo>
                  <a:pt x="7960" y="15439"/>
                  <a:pt x="8016" y="15410"/>
                  <a:pt x="8054" y="15413"/>
                </a:cubicBezTo>
                <a:close/>
                <a:moveTo>
                  <a:pt x="8958" y="16449"/>
                </a:moveTo>
                <a:cubicBezTo>
                  <a:pt x="8858" y="16451"/>
                  <a:pt x="8818" y="16467"/>
                  <a:pt x="8797" y="16529"/>
                </a:cubicBezTo>
                <a:cubicBezTo>
                  <a:pt x="8794" y="16547"/>
                  <a:pt x="8792" y="16567"/>
                  <a:pt x="8792" y="16593"/>
                </a:cubicBezTo>
                <a:cubicBezTo>
                  <a:pt x="8792" y="16714"/>
                  <a:pt x="8815" y="16738"/>
                  <a:pt x="8930" y="16738"/>
                </a:cubicBezTo>
                <a:cubicBezTo>
                  <a:pt x="9094" y="16738"/>
                  <a:pt x="9165" y="16662"/>
                  <a:pt x="9080" y="16574"/>
                </a:cubicBezTo>
                <a:cubicBezTo>
                  <a:pt x="9047" y="16540"/>
                  <a:pt x="9035" y="16497"/>
                  <a:pt x="9055" y="16480"/>
                </a:cubicBezTo>
                <a:cubicBezTo>
                  <a:pt x="9074" y="16464"/>
                  <a:pt x="9029" y="16451"/>
                  <a:pt x="8958" y="16449"/>
                </a:cubicBezTo>
                <a:close/>
                <a:moveTo>
                  <a:pt x="3481" y="17082"/>
                </a:moveTo>
                <a:cubicBezTo>
                  <a:pt x="3461" y="17082"/>
                  <a:pt x="3439" y="17085"/>
                  <a:pt x="3418" y="17092"/>
                </a:cubicBezTo>
                <a:cubicBezTo>
                  <a:pt x="3373" y="17108"/>
                  <a:pt x="3387" y="17118"/>
                  <a:pt x="3453" y="17120"/>
                </a:cubicBezTo>
                <a:cubicBezTo>
                  <a:pt x="3513" y="17123"/>
                  <a:pt x="3544" y="17113"/>
                  <a:pt x="3526" y="17096"/>
                </a:cubicBezTo>
                <a:cubicBezTo>
                  <a:pt x="3516" y="17088"/>
                  <a:pt x="3501" y="17083"/>
                  <a:pt x="3481" y="17082"/>
                </a:cubicBezTo>
                <a:close/>
                <a:moveTo>
                  <a:pt x="17836" y="17436"/>
                </a:moveTo>
                <a:cubicBezTo>
                  <a:pt x="17861" y="17430"/>
                  <a:pt x="17884" y="17445"/>
                  <a:pt x="17922" y="17477"/>
                </a:cubicBezTo>
                <a:cubicBezTo>
                  <a:pt x="17970" y="17519"/>
                  <a:pt x="18011" y="17652"/>
                  <a:pt x="18017" y="17786"/>
                </a:cubicBezTo>
                <a:cubicBezTo>
                  <a:pt x="18023" y="17916"/>
                  <a:pt x="18048" y="18050"/>
                  <a:pt x="18072" y="18083"/>
                </a:cubicBezTo>
                <a:cubicBezTo>
                  <a:pt x="18095" y="18115"/>
                  <a:pt x="18097" y="18191"/>
                  <a:pt x="18075" y="18251"/>
                </a:cubicBezTo>
                <a:cubicBezTo>
                  <a:pt x="18053" y="18310"/>
                  <a:pt x="18036" y="18423"/>
                  <a:pt x="18039" y="18502"/>
                </a:cubicBezTo>
                <a:cubicBezTo>
                  <a:pt x="18041" y="18580"/>
                  <a:pt x="18028" y="18667"/>
                  <a:pt x="18007" y="18695"/>
                </a:cubicBezTo>
                <a:cubicBezTo>
                  <a:pt x="17987" y="18723"/>
                  <a:pt x="17962" y="18790"/>
                  <a:pt x="17953" y="18843"/>
                </a:cubicBezTo>
                <a:cubicBezTo>
                  <a:pt x="17944" y="18896"/>
                  <a:pt x="17886" y="18998"/>
                  <a:pt x="17825" y="19070"/>
                </a:cubicBezTo>
                <a:cubicBezTo>
                  <a:pt x="17763" y="19142"/>
                  <a:pt x="17713" y="19231"/>
                  <a:pt x="17713" y="19266"/>
                </a:cubicBezTo>
                <a:cubicBezTo>
                  <a:pt x="17713" y="19302"/>
                  <a:pt x="17682" y="19357"/>
                  <a:pt x="17645" y="19389"/>
                </a:cubicBezTo>
                <a:cubicBezTo>
                  <a:pt x="17542" y="19478"/>
                  <a:pt x="17498" y="19461"/>
                  <a:pt x="17396" y="19292"/>
                </a:cubicBezTo>
                <a:cubicBezTo>
                  <a:pt x="17314" y="19155"/>
                  <a:pt x="17312" y="19132"/>
                  <a:pt x="17387" y="19091"/>
                </a:cubicBezTo>
                <a:cubicBezTo>
                  <a:pt x="17453" y="19056"/>
                  <a:pt x="17460" y="19005"/>
                  <a:pt x="17421" y="18857"/>
                </a:cubicBezTo>
                <a:cubicBezTo>
                  <a:pt x="17390" y="18739"/>
                  <a:pt x="17393" y="18635"/>
                  <a:pt x="17429" y="18578"/>
                </a:cubicBezTo>
                <a:cubicBezTo>
                  <a:pt x="17461" y="18527"/>
                  <a:pt x="17487" y="18435"/>
                  <a:pt x="17487" y="18372"/>
                </a:cubicBezTo>
                <a:cubicBezTo>
                  <a:pt x="17487" y="18309"/>
                  <a:pt x="17515" y="18232"/>
                  <a:pt x="17550" y="18203"/>
                </a:cubicBezTo>
                <a:cubicBezTo>
                  <a:pt x="17584" y="18173"/>
                  <a:pt x="17622" y="18034"/>
                  <a:pt x="17634" y="17895"/>
                </a:cubicBezTo>
                <a:cubicBezTo>
                  <a:pt x="17645" y="17756"/>
                  <a:pt x="17695" y="17590"/>
                  <a:pt x="17745" y="17524"/>
                </a:cubicBezTo>
                <a:cubicBezTo>
                  <a:pt x="17786" y="17471"/>
                  <a:pt x="17812" y="17443"/>
                  <a:pt x="17836" y="17436"/>
                </a:cubicBezTo>
                <a:close/>
                <a:moveTo>
                  <a:pt x="4235" y="17724"/>
                </a:moveTo>
                <a:cubicBezTo>
                  <a:pt x="4229" y="17729"/>
                  <a:pt x="4225" y="17745"/>
                  <a:pt x="4224" y="17774"/>
                </a:cubicBezTo>
                <a:cubicBezTo>
                  <a:pt x="4221" y="17825"/>
                  <a:pt x="4235" y="17853"/>
                  <a:pt x="4253" y="17837"/>
                </a:cubicBezTo>
                <a:cubicBezTo>
                  <a:pt x="4272" y="17821"/>
                  <a:pt x="4275" y="17780"/>
                  <a:pt x="4258" y="17745"/>
                </a:cubicBezTo>
                <a:cubicBezTo>
                  <a:pt x="4249" y="17726"/>
                  <a:pt x="4241" y="17719"/>
                  <a:pt x="4235" y="1772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0</Words>
  <Application>Microsoft Office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Helvetica Neue</vt:lpstr>
      <vt:lpstr>Helvetica Neue Medium</vt:lpstr>
      <vt:lpstr>21_BasicWhite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Cooke, Kristin</dc:creator>
  <cp:lastModifiedBy>Cullen, Kellie</cp:lastModifiedBy>
  <cp:revision>5</cp:revision>
  <dcterms:modified xsi:type="dcterms:W3CDTF">2020-12-07T14:02:21Z</dcterms:modified>
</cp:coreProperties>
</file>