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89508-F72F-4E28-9F64-F78644258087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5A11A-E731-4857-8C18-F4128CF5C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2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5/14/2018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4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emf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4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emf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walk around the block with my class.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Developed by Kellie Cullen, M.S., CCC-SLP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956" y="3757331"/>
            <a:ext cx="875078" cy="624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34" y="2909597"/>
            <a:ext cx="2062800" cy="147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118" y="2909596"/>
            <a:ext cx="2062800" cy="14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1489" y="3378299"/>
            <a:ext cx="6846851" cy="385135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59" y="2544169"/>
            <a:ext cx="6833569" cy="1983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961" y="0"/>
            <a:ext cx="2062800" cy="147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55" y="2544169"/>
            <a:ext cx="1205830" cy="8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00" y="3283048"/>
            <a:ext cx="12397997" cy="1640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243" y="3283048"/>
            <a:ext cx="2298295" cy="16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211" y="2713327"/>
            <a:ext cx="13493926" cy="18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outside!</a:t>
            </a:r>
            <a:br>
              <a:rPr lang="en-US" dirty="0" smtClean="0"/>
            </a:br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1" y="2058633"/>
            <a:ext cx="8186775" cy="46050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835" y="447188"/>
            <a:ext cx="1464947" cy="10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8915" y="3091569"/>
            <a:ext cx="4751196" cy="26725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0934" y="2997344"/>
            <a:ext cx="4871804" cy="2740389"/>
          </a:xfrm>
          <a:prstGeom prst="rect">
            <a:avLst/>
          </a:prstGeom>
        </p:spPr>
      </p:pic>
      <p:pic>
        <p:nvPicPr>
          <p:cNvPr id="6" name="Picture 5" descr="Clipart - &lt;strong&gt;tree&lt;/strong&gt; - colour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91" y="4018797"/>
            <a:ext cx="2394394" cy="2839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59" y="2331133"/>
            <a:ext cx="9146251" cy="1799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916" y="485814"/>
            <a:ext cx="5944115" cy="792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1419" y="2331133"/>
            <a:ext cx="1178215" cy="840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5510" y="196253"/>
            <a:ext cx="2062800" cy="14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r="14520"/>
          <a:stretch/>
        </p:blipFill>
        <p:spPr>
          <a:xfrm rot="5400000">
            <a:off x="7142242" y="1996595"/>
            <a:ext cx="5076704" cy="48098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8" t="40100" r="30968" b="11636"/>
          <a:stretch/>
        </p:blipFill>
        <p:spPr>
          <a:xfrm rot="5400000">
            <a:off x="4831514" y="1449339"/>
            <a:ext cx="3215688" cy="2875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22774" r="27791" b="12683"/>
          <a:stretch/>
        </p:blipFill>
        <p:spPr>
          <a:xfrm rot="16200000">
            <a:off x="3220597" y="4081989"/>
            <a:ext cx="3260994" cy="2489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45" y="2439635"/>
            <a:ext cx="7420995" cy="1961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889" y="163331"/>
            <a:ext cx="5944115" cy="792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201" y="163331"/>
            <a:ext cx="2062800" cy="1472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490" y="2340133"/>
            <a:ext cx="1513751" cy="10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t="21030" r="45783"/>
          <a:stretch/>
        </p:blipFill>
        <p:spPr>
          <a:xfrm>
            <a:off x="5199961" y="1417638"/>
            <a:ext cx="3734718" cy="4468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22193" r="20239"/>
          <a:stretch/>
        </p:blipFill>
        <p:spPr>
          <a:xfrm>
            <a:off x="7744859" y="4242938"/>
            <a:ext cx="4076242" cy="282982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5" t="-195" r="26068" b="35354"/>
          <a:stretch/>
        </p:blipFill>
        <p:spPr>
          <a:xfrm>
            <a:off x="8610469" y="-132202"/>
            <a:ext cx="3095740" cy="3668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99" y="2681321"/>
            <a:ext cx="8145651" cy="2364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83" y="50913"/>
            <a:ext cx="5944115" cy="792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997" y="50913"/>
            <a:ext cx="1801412" cy="1285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717" y="2538630"/>
            <a:ext cx="1638293" cy="11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25" y="2302526"/>
            <a:ext cx="7459406" cy="41959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09" y="3205044"/>
            <a:ext cx="9004537" cy="238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939" y="597086"/>
            <a:ext cx="5944115" cy="792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7726" y="257200"/>
            <a:ext cx="2062800" cy="147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073" y="3205044"/>
            <a:ext cx="1667609" cy="11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02" y="3623172"/>
            <a:ext cx="5750805" cy="3234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4283" r="34282" b="14324"/>
          <a:stretch/>
        </p:blipFill>
        <p:spPr>
          <a:xfrm>
            <a:off x="6562382" y="0"/>
            <a:ext cx="5629618" cy="460505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7" t="9428"/>
          <a:stretch/>
        </p:blipFill>
        <p:spPr>
          <a:xfrm>
            <a:off x="4010139" y="1311007"/>
            <a:ext cx="3607429" cy="32940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06" y="2489085"/>
            <a:ext cx="8830369" cy="2563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0"/>
            <a:ext cx="5944115" cy="792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190" y="0"/>
            <a:ext cx="1188420" cy="84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54" y="2211483"/>
            <a:ext cx="7741458" cy="43545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9" y="2787268"/>
            <a:ext cx="8233594" cy="217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205" y="285902"/>
            <a:ext cx="2062800" cy="1472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527" y="2675169"/>
            <a:ext cx="1681888" cy="12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</a:t>
            </a:r>
            <a:r>
              <a:rPr lang="en-US" dirty="0" smtClean="0"/>
              <a:t>watch?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68" y="2233517"/>
            <a:ext cx="6465712" cy="3636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39" y="2687790"/>
            <a:ext cx="8732021" cy="2534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882" y="626487"/>
            <a:ext cx="5944872" cy="79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659" y="105757"/>
            <a:ext cx="2062800" cy="1472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17" y="2604684"/>
            <a:ext cx="1670737" cy="1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179</TotalTime>
  <Words>70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Century Gothic</vt:lpstr>
      <vt:lpstr>Wingdings 2</vt:lpstr>
      <vt:lpstr>Quotable</vt:lpstr>
      <vt:lpstr>What do we watch?  </vt:lpstr>
      <vt:lpstr>Look outside! What do we watch?</vt:lpstr>
      <vt:lpstr>What do we watch?</vt:lpstr>
      <vt:lpstr>What do we watch?</vt:lpstr>
      <vt:lpstr>What do we watch?</vt:lpstr>
      <vt:lpstr>What do we watch?</vt:lpstr>
      <vt:lpstr>What do we watch?</vt:lpstr>
      <vt:lpstr>What do we watch?</vt:lpstr>
      <vt:lpstr>What do we watch?</vt:lpstr>
      <vt:lpstr>What do we watch?</vt:lpstr>
      <vt:lpstr>What do you watch?</vt:lpstr>
      <vt:lpstr>PowerPoint Presentation</vt:lpstr>
    </vt:vector>
  </TitlesOfParts>
  <Company>Fort Worth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we find?</dc:title>
  <dc:creator>Cullen, Kellie</dc:creator>
  <cp:lastModifiedBy>Cullen, Kellie</cp:lastModifiedBy>
  <cp:revision>10</cp:revision>
  <dcterms:created xsi:type="dcterms:W3CDTF">2018-05-07T15:22:45Z</dcterms:created>
  <dcterms:modified xsi:type="dcterms:W3CDTF">2018-05-14T17:32:42Z</dcterms:modified>
</cp:coreProperties>
</file>