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F086-9AF0-4A17-A407-C6B2E91E3173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D2B3-1F54-438C-A7B1-C3235088C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1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F086-9AF0-4A17-A407-C6B2E91E3173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D2B3-1F54-438C-A7B1-C3235088C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1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F086-9AF0-4A17-A407-C6B2E91E3173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D2B3-1F54-438C-A7B1-C3235088C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7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F086-9AF0-4A17-A407-C6B2E91E3173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D2B3-1F54-438C-A7B1-C3235088C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1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F086-9AF0-4A17-A407-C6B2E91E3173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D2B3-1F54-438C-A7B1-C3235088C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8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F086-9AF0-4A17-A407-C6B2E91E3173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D2B3-1F54-438C-A7B1-C3235088C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0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F086-9AF0-4A17-A407-C6B2E91E3173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D2B3-1F54-438C-A7B1-C3235088C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3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F086-9AF0-4A17-A407-C6B2E91E3173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D2B3-1F54-438C-A7B1-C3235088C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73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F086-9AF0-4A17-A407-C6B2E91E3173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D2B3-1F54-438C-A7B1-C3235088C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7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F086-9AF0-4A17-A407-C6B2E91E3173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D2B3-1F54-438C-A7B1-C3235088C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6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F086-9AF0-4A17-A407-C6B2E91E3173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D2B3-1F54-438C-A7B1-C3235088C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6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7F086-9AF0-4A17-A407-C6B2E91E3173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ED2B3-1F54-438C-A7B1-C3235088C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3.jpg"/><Relationship Id="rId7" Type="http://schemas.openxmlformats.org/officeDocument/2006/relationships/image" Target="../media/image8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11.emf"/><Relationship Id="rId4" Type="http://schemas.openxmlformats.org/officeDocument/2006/relationships/image" Target="../media/image14.jpg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8.png"/><Relationship Id="rId7" Type="http://schemas.openxmlformats.org/officeDocument/2006/relationships/image" Target="../media/image9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2.jpeg"/><Relationship Id="rId7" Type="http://schemas.openxmlformats.org/officeDocument/2006/relationships/image" Target="../media/image8.e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11.emf"/><Relationship Id="rId4" Type="http://schemas.openxmlformats.org/officeDocument/2006/relationships/image" Target="../media/image23.jpeg"/><Relationship Id="rId9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7.jpeg"/><Relationship Id="rId7" Type="http://schemas.openxmlformats.org/officeDocument/2006/relationships/image" Target="../media/image9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29.jpg"/><Relationship Id="rId4" Type="http://schemas.openxmlformats.org/officeDocument/2006/relationships/image" Target="../media/image28.jpg"/><Relationship Id="rId9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Relationship Id="rId9" Type="http://schemas.openxmlformats.org/officeDocument/2006/relationships/image" Target="../media/image3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082" y="1934646"/>
            <a:ext cx="2062800" cy="1472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639" y="2772842"/>
            <a:ext cx="888443" cy="63412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Where do you live?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40" y="1934646"/>
            <a:ext cx="2062800" cy="1472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7940" y="1934646"/>
            <a:ext cx="2062800" cy="1472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8289" y="1948417"/>
            <a:ext cx="2062800" cy="147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15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ree Stock photo of oak trees | Photoeverywher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05" y="2109404"/>
            <a:ext cx="5801784" cy="4351338"/>
          </a:xfrm>
        </p:spPr>
      </p:pic>
      <p:pic>
        <p:nvPicPr>
          <p:cNvPr id="6" name="Picture 5" descr="&lt;strong&gt;Leaves&lt;/strong&gt; Clipart Free Stock Photo - Public Domain Pictu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81" y="1145628"/>
            <a:ext cx="3734778" cy="37408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76" y="939356"/>
            <a:ext cx="1065780" cy="787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1990" y="955858"/>
            <a:ext cx="1065780" cy="787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238" y="939356"/>
            <a:ext cx="1065780" cy="787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3326" y="939356"/>
            <a:ext cx="1065780" cy="787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6776" y="209664"/>
            <a:ext cx="4594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Where do you live?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311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une féerie de mots bienvenue chez Nano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08" y="3363311"/>
            <a:ext cx="4337203" cy="2971308"/>
          </a:xfrm>
        </p:spPr>
      </p:pic>
      <p:pic>
        <p:nvPicPr>
          <p:cNvPr id="6" name="Picture 5" descr="50+ pictures of amazingly colourful insect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282" y="1784136"/>
            <a:ext cx="2990850" cy="2045741"/>
          </a:xfrm>
          <a:prstGeom prst="rect">
            <a:avLst/>
          </a:prstGeom>
        </p:spPr>
      </p:pic>
      <p:pic>
        <p:nvPicPr>
          <p:cNvPr id="7" name="Picture 6" descr="Regular Farme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84" y="4020312"/>
            <a:ext cx="3901440" cy="2837688"/>
          </a:xfrm>
          <a:prstGeom prst="rect">
            <a:avLst/>
          </a:prstGeom>
        </p:spPr>
      </p:pic>
      <p:pic>
        <p:nvPicPr>
          <p:cNvPr id="8" name="Picture 7" descr="50+ pictures of amazingly colourful insect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112980"/>
            <a:ext cx="4762500" cy="3343275"/>
          </a:xfrm>
          <a:prstGeom prst="rect">
            <a:avLst/>
          </a:prstGeom>
        </p:spPr>
      </p:pic>
      <p:pic>
        <p:nvPicPr>
          <p:cNvPr id="9" name="Picture 8" descr="50+ pictures of amazingly colourful insect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472" y="3915068"/>
            <a:ext cx="3843528" cy="2882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776" y="939356"/>
            <a:ext cx="1065780" cy="787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1990" y="955858"/>
            <a:ext cx="1065780" cy="787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9238" y="939356"/>
            <a:ext cx="1065780" cy="7875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3326" y="939356"/>
            <a:ext cx="1065780" cy="7875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6776" y="209664"/>
            <a:ext cx="4594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Where do you live?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489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ose Flower clip ar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561" y="2214508"/>
            <a:ext cx="3464765" cy="4351338"/>
          </a:xfrm>
        </p:spPr>
      </p:pic>
      <p:pic>
        <p:nvPicPr>
          <p:cNvPr id="6" name="Picture 5" descr="png &lt;strong&gt;flowers&lt;/strong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768" y="2608510"/>
            <a:ext cx="5123364" cy="5050173"/>
          </a:xfrm>
          <a:prstGeom prst="rect">
            <a:avLst/>
          </a:prstGeom>
        </p:spPr>
      </p:pic>
      <p:pic>
        <p:nvPicPr>
          <p:cNvPr id="7" name="Picture 6" descr="Posted by todd a at 12:23 P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768" y="111057"/>
            <a:ext cx="4873971" cy="2701572"/>
          </a:xfrm>
          <a:prstGeom prst="rect">
            <a:avLst/>
          </a:prstGeom>
        </p:spPr>
      </p:pic>
      <p:pic>
        <p:nvPicPr>
          <p:cNvPr id="8" name="Picture 7" descr="png &lt;strong&gt;flowers&lt;/strong&gt;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0" y="2608510"/>
            <a:ext cx="3256172" cy="42494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776" y="939356"/>
            <a:ext cx="1065780" cy="787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1990" y="955858"/>
            <a:ext cx="1065780" cy="787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9238" y="939356"/>
            <a:ext cx="1065780" cy="787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3326" y="939356"/>
            <a:ext cx="1065780" cy="7875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6776" y="209664"/>
            <a:ext cx="4594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Where do you live?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112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he I: முழுமையான வாழ்கை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549" y="2096468"/>
            <a:ext cx="5271640" cy="3953730"/>
          </a:xfrm>
        </p:spPr>
      </p:pic>
      <p:pic>
        <p:nvPicPr>
          <p:cNvPr id="7" name="Picture 6" descr="Animals, &lt;strong&gt;Birds&lt;/strong&gt;, Creatures | Wild Life &amp; Sea Sid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" y="1867666"/>
            <a:ext cx="3717807" cy="2091266"/>
          </a:xfrm>
          <a:prstGeom prst="rect">
            <a:avLst/>
          </a:prstGeom>
        </p:spPr>
      </p:pic>
      <p:pic>
        <p:nvPicPr>
          <p:cNvPr id="8" name="Picture 7" descr="File:Keel-billed toucan, costa ric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189" y="72770"/>
            <a:ext cx="4674280" cy="3505710"/>
          </a:xfrm>
          <a:prstGeom prst="rect">
            <a:avLst/>
          </a:prstGeom>
        </p:spPr>
      </p:pic>
      <p:pic>
        <p:nvPicPr>
          <p:cNvPr id="9" name="Picture 8" descr="File:Lovebirds on a perch-8b.jp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454" y="3125074"/>
            <a:ext cx="5313610" cy="3542407"/>
          </a:xfrm>
          <a:prstGeom prst="rect">
            <a:avLst/>
          </a:prstGeom>
        </p:spPr>
      </p:pic>
      <p:pic>
        <p:nvPicPr>
          <p:cNvPr id="10" name="Picture 9" descr="File:Secretary Bird with open beak.jpg - Wikimedia Common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" y="3958932"/>
            <a:ext cx="3546346" cy="28019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776" y="939356"/>
            <a:ext cx="1065780" cy="787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1990" y="955858"/>
            <a:ext cx="1065780" cy="7875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9238" y="939356"/>
            <a:ext cx="1065780" cy="787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3326" y="939356"/>
            <a:ext cx="1065780" cy="7875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6776" y="209664"/>
            <a:ext cx="4594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Where do you live?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1908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le:Dry &lt;strong&gt;Ground&lt;/strong&gt;.jp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057"/>
            <a:ext cx="6599420" cy="4417793"/>
          </a:xfrm>
          <a:prstGeom prst="rect">
            <a:avLst/>
          </a:prstGeom>
        </p:spPr>
      </p:pic>
      <p:pic>
        <p:nvPicPr>
          <p:cNvPr id="9" name="Picture 8" descr="File:Seashells on the &lt;strong&gt;ground&lt;/strong&gt; of the Negev desert.jpg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097" y="48645"/>
            <a:ext cx="5041184" cy="3779379"/>
          </a:xfrm>
          <a:prstGeom prst="rect">
            <a:avLst/>
          </a:prstGeom>
        </p:spPr>
      </p:pic>
      <p:pic>
        <p:nvPicPr>
          <p:cNvPr id="7" name="Picture 6" descr="And some fell on stony &lt;strong&gt;ground&lt;/strong&gt; .... © Richard Humphrey cc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42" y="4364022"/>
            <a:ext cx="3325303" cy="2493978"/>
          </a:xfrm>
          <a:prstGeom prst="rect">
            <a:avLst/>
          </a:prstGeom>
        </p:spPr>
      </p:pic>
      <p:pic>
        <p:nvPicPr>
          <p:cNvPr id="5" name="Content Placeholder 4" descr="See what healthy soil looks like | See what healthy soil ...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944" y="3870708"/>
            <a:ext cx="5195140" cy="346511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090" y="798728"/>
            <a:ext cx="1065780" cy="787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2304" y="815230"/>
            <a:ext cx="1065780" cy="787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9552" y="798728"/>
            <a:ext cx="1065780" cy="7875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3640" y="798728"/>
            <a:ext cx="1065780" cy="7875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7090" y="69036"/>
            <a:ext cx="4594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Where do you live?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56897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892" y="242370"/>
            <a:ext cx="9435830" cy="2430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22" y="5279741"/>
            <a:ext cx="1065780" cy="7875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139" y="4026758"/>
            <a:ext cx="1065780" cy="787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291" y="5279741"/>
            <a:ext cx="1065780" cy="7875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8007" y="4026758"/>
            <a:ext cx="1065780" cy="7875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3832" y="5529909"/>
            <a:ext cx="1065780" cy="7875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9802" y="4026758"/>
            <a:ext cx="1065780" cy="7875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3494" y="5529909"/>
            <a:ext cx="1065780" cy="78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1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531" y="2503654"/>
            <a:ext cx="2062800" cy="1472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015" y="2503654"/>
            <a:ext cx="2062800" cy="147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70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30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Fort Worth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Cullen, Kellie</dc:creator>
  <cp:lastModifiedBy>Cullen, Kellie</cp:lastModifiedBy>
  <cp:revision>4</cp:revision>
  <dcterms:created xsi:type="dcterms:W3CDTF">2018-04-09T15:57:21Z</dcterms:created>
  <dcterms:modified xsi:type="dcterms:W3CDTF">2018-04-30T13:12:52Z</dcterms:modified>
</cp:coreProperties>
</file>