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74" r:id="rId2"/>
    <p:sldId id="256" r:id="rId3"/>
    <p:sldId id="332" r:id="rId4"/>
    <p:sldId id="396" r:id="rId5"/>
    <p:sldId id="395" r:id="rId6"/>
    <p:sldId id="334" r:id="rId7"/>
    <p:sldId id="337" r:id="rId8"/>
    <p:sldId id="376" r:id="rId9"/>
    <p:sldId id="338" r:id="rId10"/>
    <p:sldId id="339" r:id="rId11"/>
    <p:sldId id="377" r:id="rId12"/>
    <p:sldId id="340" r:id="rId13"/>
    <p:sldId id="335" r:id="rId14"/>
    <p:sldId id="379" r:id="rId15"/>
    <p:sldId id="336" r:id="rId16"/>
    <p:sldId id="341" r:id="rId17"/>
    <p:sldId id="380" r:id="rId18"/>
    <p:sldId id="342" r:id="rId19"/>
    <p:sldId id="382" r:id="rId20"/>
    <p:sldId id="352" r:id="rId21"/>
    <p:sldId id="353" r:id="rId22"/>
    <p:sldId id="383" r:id="rId23"/>
    <p:sldId id="354" r:id="rId24"/>
    <p:sldId id="355" r:id="rId25"/>
    <p:sldId id="384" r:id="rId26"/>
    <p:sldId id="356" r:id="rId27"/>
    <p:sldId id="357" r:id="rId28"/>
    <p:sldId id="385" r:id="rId29"/>
    <p:sldId id="359" r:id="rId30"/>
    <p:sldId id="386" r:id="rId31"/>
    <p:sldId id="360" r:id="rId32"/>
    <p:sldId id="361" r:id="rId33"/>
  </p:sldIdLst>
  <p:sldSz cx="10972800" cy="10972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BE9C71-93E0-4EDE-80B2-B516B5AB294A}" v="205" dt="2020-12-04T03:01:15.045"/>
    <p1510:client id="{BD027A20-8778-40B4-A692-3C4762E8E686}" v="2" dt="2020-12-04T02:16:05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84"/>
    <p:restoredTop sz="86347"/>
  </p:normalViewPr>
  <p:slideViewPr>
    <p:cSldViewPr snapToGrid="0" snapToObjects="1">
      <p:cViewPr varScale="1">
        <p:scale>
          <a:sx n="49" d="100"/>
          <a:sy n="49" d="100"/>
        </p:scale>
        <p:origin x="175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4CED9-27F6-B743-A753-26F943B6BC4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60619-F41D-544B-A3A2-AA3557CA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7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5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9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8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Listening to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9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Playing guitar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6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Riding in sled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5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Sneezing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5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Sleeping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60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Running/exercising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60619-F41D-544B-A3A2-AA3557CAA2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0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795781"/>
            <a:ext cx="9326880" cy="382016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63261"/>
            <a:ext cx="8229600" cy="2649219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584200"/>
            <a:ext cx="2366010" cy="929894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584200"/>
            <a:ext cx="6960870" cy="92989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735583"/>
            <a:ext cx="9464040" cy="456437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7343143"/>
            <a:ext cx="9464040" cy="240029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921000"/>
            <a:ext cx="4663440" cy="6962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921000"/>
            <a:ext cx="4663440" cy="6962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84202"/>
            <a:ext cx="9464040" cy="21209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689861"/>
            <a:ext cx="4642008" cy="131825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4008120"/>
            <a:ext cx="4642008" cy="5895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689861"/>
            <a:ext cx="4664869" cy="131825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4008120"/>
            <a:ext cx="4664869" cy="5895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731520"/>
            <a:ext cx="3539014" cy="256032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579882"/>
            <a:ext cx="5554980" cy="779780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3291840"/>
            <a:ext cx="3539014" cy="6098541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731520"/>
            <a:ext cx="3539014" cy="256032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579882"/>
            <a:ext cx="5554980" cy="779780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3291840"/>
            <a:ext cx="3539014" cy="6098541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584202"/>
            <a:ext cx="9464040" cy="212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921000"/>
            <a:ext cx="9464040" cy="6962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10170162"/>
            <a:ext cx="246888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04B99-39C8-0B40-9F8C-080D17E2C1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10170162"/>
            <a:ext cx="37033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10170162"/>
            <a:ext cx="246888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AFAB5-51B1-F34E-9623-5421FAA16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6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785064-4F8C-7B40-BB49-6278B83CCA61}"/>
              </a:ext>
            </a:extLst>
          </p:cNvPr>
          <p:cNvSpPr txBox="1"/>
          <p:nvPr/>
        </p:nvSpPr>
        <p:spPr>
          <a:xfrm>
            <a:off x="0" y="1"/>
            <a:ext cx="10972800" cy="109727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8CB2E-CF78-7641-B5DA-4CD563D9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810170"/>
            <a:ext cx="9464040" cy="276116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What is Santa Doing?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1CAF0-DE7B-C24C-B7C7-147C7121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6" y="628806"/>
            <a:ext cx="2761164" cy="276116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746EA-574D-4741-9F6C-63CDBB0A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190" y="7582830"/>
            <a:ext cx="2761164" cy="276116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E50F5-C07C-3C4C-9216-4BB1101C8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41" y="7200141"/>
            <a:ext cx="4908736" cy="2761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8925E-3B57-4E93-91CB-6335E4D2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390" y="1000158"/>
            <a:ext cx="1529252" cy="1366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35BF5-3A7C-47C7-99B2-9723CA0A9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991" y="1000158"/>
            <a:ext cx="1529252" cy="1366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D99E2B-6DB0-4815-8A65-CF697B2E5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966" y="988575"/>
            <a:ext cx="1268329" cy="1412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1995B3-DF26-4042-B895-9E54D58BC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226" y="1000326"/>
            <a:ext cx="2449425" cy="1412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E34142-2287-40BE-9CE6-3A06393F3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990" y="2401397"/>
            <a:ext cx="2600387" cy="9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586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7DDE6-D9F2-8347-BBB7-83B888B09E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43436" y="3736794"/>
            <a:ext cx="5106661" cy="4766217"/>
          </a:xfrm>
          <a:prstGeom prst="rect">
            <a:avLst/>
          </a:prstGeom>
        </p:spPr>
      </p:pic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9B30D6-0D9E-4D76-B38C-5D362EF8D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357" y="2237927"/>
            <a:ext cx="1001382" cy="1206079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38144A3-BF7C-48FE-8C39-ABB913A75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4571" y="2238736"/>
            <a:ext cx="1170314" cy="12044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D1C1F6D-03AB-4CFC-9606-209E4C2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4902320" y="2227144"/>
            <a:ext cx="2065308" cy="125065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BACC1F6-4C2F-4C1F-A06B-58D8026309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613" y="2240352"/>
            <a:ext cx="1459302" cy="12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495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72695-1CF2-7B4C-B259-F95BFB0BE6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65393" y="3803876"/>
            <a:ext cx="6431156" cy="4716181"/>
          </a:xfrm>
          <a:prstGeom prst="rect">
            <a:avLst/>
          </a:prstGeom>
        </p:spPr>
      </p:pic>
      <p:pic>
        <p:nvPicPr>
          <p:cNvPr id="2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11342C-FD81-4DC9-86D4-025030625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271" y="2329940"/>
            <a:ext cx="1024386" cy="1022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3413680-62D2-431E-A15E-69E9B5650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482" y="2330749"/>
            <a:ext cx="871268" cy="102043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7278780-79C2-40F3-844D-CEF4FE29D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5993" y="2322843"/>
            <a:ext cx="1734808" cy="103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09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6D352-79D2-8747-8C8E-55FDEF226B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4521" y="4688733"/>
            <a:ext cx="6144639" cy="4506068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6D831-256E-7847-A6FC-BF0954F58FFF}"/>
              </a:ext>
            </a:extLst>
          </p:cNvPr>
          <p:cNvSpPr/>
          <p:nvPr/>
        </p:nvSpPr>
        <p:spPr>
          <a:xfrm>
            <a:off x="5089477" y="2637635"/>
            <a:ext cx="4415246" cy="228989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</a:rPr>
              <a:t>ACHOO!</a:t>
            </a:r>
          </a:p>
        </p:txBody>
      </p:sp>
      <p:pic>
        <p:nvPicPr>
          <p:cNvPr id="2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5ABE6B-38B9-4868-9DCC-0C7B29DD0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5256" y="2283934"/>
            <a:ext cx="978379" cy="113706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4424D69-B479-4EB0-8984-2B786AA18C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7462" y="2284743"/>
            <a:ext cx="1101304" cy="113545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B5D0276-9922-4CC1-8545-392E22E07C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6270" y="3445265"/>
            <a:ext cx="2307566" cy="8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878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78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01970-6255-6B45-9DB2-FA7A804E84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99437" y="3592812"/>
            <a:ext cx="6374809" cy="4781107"/>
          </a:xfrm>
          <a:prstGeom prst="rect">
            <a:avLst/>
          </a:prstGeom>
        </p:spPr>
      </p:pic>
      <p:pic>
        <p:nvPicPr>
          <p:cNvPr id="2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9019E0-64D1-4D7E-8260-7B6E081E9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275" y="2237927"/>
            <a:ext cx="1001382" cy="113706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F74F4F8-841D-4638-9D51-0033FD9B4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484" y="2238736"/>
            <a:ext cx="1032293" cy="1135449"/>
          </a:xfrm>
          <a:prstGeom prst="rect">
            <a:avLst/>
          </a:prstGeom>
        </p:spPr>
      </p:pic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F3329F-272A-4715-8E5B-8FB1163F1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4659" y="2271264"/>
            <a:ext cx="2076448" cy="11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1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41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E0A07-8BA5-9344-B507-75EB6E29EB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6624" y="3441079"/>
            <a:ext cx="6385932" cy="47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4340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98456-A127-F142-8D87-D61C978E9A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380" y="3667954"/>
            <a:ext cx="6342109" cy="4756582"/>
          </a:xfrm>
          <a:prstGeom prst="rect">
            <a:avLst/>
          </a:prstGeom>
        </p:spPr>
      </p:pic>
      <p:pic>
        <p:nvPicPr>
          <p:cNvPr id="2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C1837D-E356-4358-B584-FFC2DE073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9286" y="2352945"/>
            <a:ext cx="1024386" cy="11830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F84D88-7807-448C-A014-5F0A816A4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7498" y="2353754"/>
            <a:ext cx="1055298" cy="11814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6B477EE-CF70-4121-A265-5CE3431AB1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191" y="2350609"/>
            <a:ext cx="2356448" cy="11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61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7463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0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F792C-BCC5-0740-86FE-E4A22977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11400" y="2459435"/>
            <a:ext cx="6408854" cy="6408854"/>
          </a:xfrm>
          <a:prstGeom prst="rect">
            <a:avLst/>
          </a:prstGeom>
        </p:spPr>
      </p:pic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76A9F0-3092-46A5-927B-5C08EC1E0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5294" y="2536975"/>
            <a:ext cx="1001383" cy="116007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FB1BA0-F94E-4AEB-91CD-26B7E27DA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0502" y="2537784"/>
            <a:ext cx="1009290" cy="115845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06ED82C-D90A-4C92-B1EA-1A3324DFFC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4024" y="2461674"/>
            <a:ext cx="2469312" cy="12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4971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72178-AA41-A04F-8DD3-07EC478EDA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45445" y="2660914"/>
            <a:ext cx="6374809" cy="6374809"/>
          </a:xfrm>
          <a:prstGeom prst="rect">
            <a:avLst/>
          </a:prstGeom>
        </p:spPr>
      </p:pic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F37555-6613-4634-9C4A-974BC2798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350" y="2651994"/>
            <a:ext cx="1116401" cy="129809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DA22AEBE-1E61-44C9-A165-4AF06E6EC0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577" y="2652802"/>
            <a:ext cx="1147313" cy="129647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28D2855-FCC2-473E-8492-5BCCD87A39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3065" y="2672662"/>
            <a:ext cx="2171878" cy="13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7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709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1F1780-52AE-6645-8FCE-38A094E44E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56031" y="3464840"/>
            <a:ext cx="5941894" cy="4748743"/>
          </a:xfrm>
          <a:prstGeom prst="rect">
            <a:avLst/>
          </a:prstGeom>
        </p:spPr>
      </p:pic>
      <p:pic>
        <p:nvPicPr>
          <p:cNvPr id="2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27359A-A225-4ABE-8C97-D312C2836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350" y="3549141"/>
            <a:ext cx="1116401" cy="90703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9346C98-47BE-417B-B2CE-834455EA1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577" y="3549950"/>
            <a:ext cx="802256" cy="90541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4F3CC37-23E7-42D8-8EC8-F7997F18CE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261" y="4481243"/>
            <a:ext cx="1323615" cy="9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255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10972800"/>
          </a:xfrm>
          <a:prstGeom prst="rect">
            <a:avLst/>
          </a:prstGeom>
        </p:spPr>
      </p:pic>
      <p:pic>
        <p:nvPicPr>
          <p:cNvPr id="5" name="Elevator Ding-SoundBible.com-685385892.mp3" descr="Elevator Ding-SoundBible.com-685385892.mp3">
            <a:hlinkClick r:id="" action="ppaction://media"/>
            <a:extLst>
              <a:ext uri="{FF2B5EF4-FFF2-40B4-BE49-F238E27FC236}">
                <a16:creationId xmlns:a16="http://schemas.microsoft.com/office/drawing/2014/main" id="{BD8DA364-89F5-944F-95AA-AF0E8602E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C38D3-2C73-5444-A161-EA4721DF16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77699" y="2925893"/>
            <a:ext cx="5538838" cy="5538838"/>
          </a:xfrm>
          <a:prstGeom prst="rect">
            <a:avLst/>
          </a:prstGeom>
        </p:spPr>
      </p:pic>
      <p:pic>
        <p:nvPicPr>
          <p:cNvPr id="2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02EF20-C914-4A19-88AB-D8EAF1C7D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35" y="3043058"/>
            <a:ext cx="978379" cy="113706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5C87A93-4862-4920-A42E-BA4D85AFE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140" y="3043868"/>
            <a:ext cx="940278" cy="11354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168BF8C-BAAB-41AC-A052-8E8A1889A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5523" y="5805129"/>
            <a:ext cx="2058478" cy="11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3637</TotalTime>
  <Words>34</Words>
  <Application>Microsoft Office PowerPoint</Application>
  <PresentationFormat>Custom</PresentationFormat>
  <Paragraphs>22</Paragraphs>
  <Slides>32</Slides>
  <Notes>10</Notes>
  <HiddenSlides>5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American Typewriter</vt:lpstr>
      <vt:lpstr>Arial</vt:lpstr>
      <vt:lpstr>Calibri</vt:lpstr>
      <vt:lpstr>Calibri Light</vt:lpstr>
      <vt:lpstr>Office Theme</vt:lpstr>
      <vt:lpstr>What is Santa Doing?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Santa Doing?</dc:title>
  <dc:subject/>
  <dc:creator>Cooke, Kristin</dc:creator>
  <cp:keywords/>
  <dc:description/>
  <cp:lastModifiedBy>Cullen, Kellie</cp:lastModifiedBy>
  <cp:revision>150</cp:revision>
  <dcterms:created xsi:type="dcterms:W3CDTF">2020-10-23T23:32:08Z</dcterms:created>
  <dcterms:modified xsi:type="dcterms:W3CDTF">2020-12-07T14:01:30Z</dcterms:modified>
  <cp:category/>
</cp:coreProperties>
</file>