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5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24/08/2018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24/08/2018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24/08/2018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24/08/2018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24/08/2018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24/08/2018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24/08/2018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24/08/2018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24/08/2018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24/08/2018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24/08/2018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24/08/2018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tle 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905000"/>
            <a:ext cx="3657600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90500"/>
            <a:ext cx="9144000" cy="1905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800" b="1" i="0" u="none" strike="noStrike">
                <a:solidFill>
                  <a:srgbClr val="000000"/>
                </a:solidFill>
                <a:latin typeface="Calibri"/>
              </a:rPr>
              <a:t>Why Do We Need Electricity?</a:t>
            </a:r>
            <a:r>
              <a:t/>
            </a:r>
            <a:br/>
            <a:r>
              <a:rPr sz="2200" b="1" i="0" u="none" strike="noStrike">
                <a:solidFill>
                  <a:srgbClr val="000000"/>
                </a:solidFill>
                <a:latin typeface="Calibri"/>
              </a:rPr>
              <a:t>Regan Hawkins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95250"/>
            <a:ext cx="3657600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723" y="522702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lang="en-US" sz="3000" b="1" i="0" u="none" strike="noStrike" dirty="0" smtClean="0">
                <a:solidFill>
                  <a:srgbClr val="000000"/>
                </a:solidFill>
                <a:latin typeface="Calibri"/>
              </a:rPr>
              <a:t>Turn on the electricity!</a:t>
            </a:r>
          </a:p>
          <a:p>
            <a:pPr lvl="0" indent="0" algn="ctr" fontAlgn="base"/>
            <a:endParaRPr sz="3000" b="1" i="0" u="none" strike="noStrike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95250"/>
            <a:ext cx="4762500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The computer we use at school needs electricity</a:t>
            </a:r>
            <a:r>
              <a:rPr sz="3000" b="1" i="0" u="none" strike="noStrike" dirty="0" smtClean="0">
                <a:solidFill>
                  <a:srgbClr val="000000"/>
                </a:solidFill>
                <a:latin typeface="Calibri"/>
              </a:rPr>
              <a:t>.</a:t>
            </a:r>
            <a:endParaRPr lang="en-US" sz="3000" b="1" i="0" u="none" strike="noStrike" dirty="0" smtClean="0">
              <a:solidFill>
                <a:srgbClr val="000000"/>
              </a:solidFill>
              <a:latin typeface="Calibri"/>
            </a:endParaRPr>
          </a:p>
          <a:p>
            <a:pPr lvl="0" indent="0" algn="ctr" fontAlgn="base"/>
            <a:r>
              <a:rPr lang="en-US" sz="3000" b="1" dirty="0" smtClean="0">
                <a:solidFill>
                  <a:srgbClr val="000000"/>
                </a:solidFill>
                <a:latin typeface="Calibri"/>
              </a:rPr>
              <a:t>Turn it on!</a:t>
            </a:r>
            <a:endParaRPr sz="3000" b="1" i="0" u="none" strike="noStrike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557213"/>
            <a:ext cx="4762500" cy="38385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Our refrigerator uses electricity to keep food cold</a:t>
            </a:r>
            <a:r>
              <a:rPr sz="3000" b="1" i="0" u="none" strike="noStrike" dirty="0" smtClean="0">
                <a:solidFill>
                  <a:srgbClr val="000000"/>
                </a:solidFill>
                <a:latin typeface="Calibri"/>
              </a:rPr>
              <a:t>!</a:t>
            </a:r>
            <a:endParaRPr lang="en-US" sz="3000" b="1" i="0" u="none" strike="noStrike" dirty="0" smtClean="0">
              <a:solidFill>
                <a:srgbClr val="000000"/>
              </a:solidFill>
              <a:latin typeface="Calibri"/>
            </a:endParaRPr>
          </a:p>
          <a:p>
            <a:pPr algn="ctr" fontAlgn="base"/>
            <a:r>
              <a:rPr lang="en-US" sz="3000" b="1" dirty="0">
                <a:solidFill>
                  <a:srgbClr val="000000"/>
                </a:solidFill>
              </a:rPr>
              <a:t>Turn it on!</a:t>
            </a:r>
          </a:p>
          <a:p>
            <a:pPr lvl="0" indent="0" algn="ctr" fontAlgn="base"/>
            <a:endParaRPr sz="3000" b="1" i="0" u="none" strike="noStrike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088" y="95250"/>
            <a:ext cx="317182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We need electricity to power our cell phones</a:t>
            </a:r>
            <a:r>
              <a:rPr sz="3000" b="1" i="0" u="none" strike="noStrike" dirty="0" smtClean="0">
                <a:solidFill>
                  <a:srgbClr val="000000"/>
                </a:solidFill>
                <a:latin typeface="Calibri"/>
              </a:rPr>
              <a:t>.</a:t>
            </a:r>
            <a:endParaRPr lang="en-US" sz="3000" b="1" i="0" u="none" strike="noStrike" dirty="0" smtClean="0">
              <a:solidFill>
                <a:srgbClr val="000000"/>
              </a:solidFill>
              <a:latin typeface="Calibri"/>
            </a:endParaRPr>
          </a:p>
          <a:p>
            <a:pPr algn="ctr" fontAlgn="base"/>
            <a:r>
              <a:rPr lang="en-US" sz="3000" b="1" dirty="0">
                <a:solidFill>
                  <a:srgbClr val="000000"/>
                </a:solidFill>
              </a:rPr>
              <a:t>Turn it on!</a:t>
            </a:r>
          </a:p>
          <a:p>
            <a:pPr lvl="0" indent="0" algn="ctr" fontAlgn="base"/>
            <a:endParaRPr sz="3000" b="1" i="0" u="none" strike="noStrike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85825"/>
            <a:ext cx="4762500" cy="31813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When we clean our clothes in the washer and dryer, we need electricity</a:t>
            </a:r>
            <a:r>
              <a:rPr sz="3000" b="1" i="0" u="none" strike="noStrike" dirty="0" smtClean="0">
                <a:solidFill>
                  <a:srgbClr val="000000"/>
                </a:solidFill>
                <a:latin typeface="Calibri"/>
              </a:rPr>
              <a:t>.</a:t>
            </a:r>
            <a:endParaRPr lang="en-US" sz="3000" b="1" i="0" u="none" strike="noStrike" dirty="0" smtClean="0">
              <a:solidFill>
                <a:srgbClr val="000000"/>
              </a:solidFill>
              <a:latin typeface="Calibri"/>
            </a:endParaRPr>
          </a:p>
          <a:p>
            <a:pPr algn="ctr" fontAlgn="base"/>
            <a:r>
              <a:rPr lang="en-US" sz="3000" b="1" dirty="0">
                <a:solidFill>
                  <a:srgbClr val="000000"/>
                </a:solidFill>
              </a:rPr>
              <a:t>Turn it on!</a:t>
            </a:r>
          </a:p>
          <a:p>
            <a:pPr lvl="0" indent="0" algn="ctr" fontAlgn="base"/>
            <a:endParaRPr sz="3000" b="1" i="0" u="none" strike="noStrike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We use electricity when we cook our food in the microwave</a:t>
            </a:r>
            <a:r>
              <a:rPr sz="3000" b="1" i="0" u="none" strike="noStrike" dirty="0" smtClean="0">
                <a:solidFill>
                  <a:srgbClr val="000000"/>
                </a:solidFill>
                <a:latin typeface="Calibri"/>
              </a:rPr>
              <a:t>.</a:t>
            </a:r>
            <a:endParaRPr lang="en-US" sz="3000" b="1" i="0" u="none" strike="noStrike" dirty="0" smtClean="0">
              <a:solidFill>
                <a:srgbClr val="000000"/>
              </a:solidFill>
              <a:latin typeface="Calibri"/>
            </a:endParaRPr>
          </a:p>
          <a:p>
            <a:pPr algn="ctr" fontAlgn="base"/>
            <a:r>
              <a:rPr lang="en-US" sz="3000" b="1" dirty="0">
                <a:solidFill>
                  <a:srgbClr val="000000"/>
                </a:solidFill>
              </a:rPr>
              <a:t>Turn it on!</a:t>
            </a:r>
          </a:p>
          <a:p>
            <a:pPr lvl="0" indent="0" algn="ctr" fontAlgn="base"/>
            <a:endParaRPr sz="3000" b="1" i="0" u="none" strike="noStrike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300" y="95250"/>
            <a:ext cx="3581400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lang="en-US" sz="3000" b="1" i="0" u="none" strike="noStrike" dirty="0" smtClean="0">
                <a:solidFill>
                  <a:srgbClr val="000000"/>
                </a:solidFill>
                <a:latin typeface="Calibri"/>
              </a:rPr>
              <a:t>Lamps and lights </a:t>
            </a:r>
            <a:r>
              <a:rPr sz="3000" b="1" i="0" u="none" strike="noStrike" dirty="0" smtClean="0">
                <a:solidFill>
                  <a:srgbClr val="000000"/>
                </a:solidFill>
                <a:latin typeface="Calibri"/>
              </a:rPr>
              <a:t>use </a:t>
            </a:r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electricity</a:t>
            </a:r>
            <a:r>
              <a:rPr sz="3000" b="1" i="0" u="none" strike="noStrike" dirty="0" smtClean="0">
                <a:solidFill>
                  <a:srgbClr val="000000"/>
                </a:solidFill>
                <a:latin typeface="Calibri"/>
              </a:rPr>
              <a:t>.</a:t>
            </a:r>
            <a:endParaRPr lang="en-US" sz="3000" b="1" i="0" u="none" strike="noStrike" dirty="0" smtClean="0">
              <a:solidFill>
                <a:srgbClr val="000000"/>
              </a:solidFill>
              <a:latin typeface="Calibri"/>
            </a:endParaRPr>
          </a:p>
          <a:p>
            <a:pPr algn="ctr" fontAlgn="base"/>
            <a:r>
              <a:rPr lang="en-US" sz="3000" b="1" dirty="0">
                <a:solidFill>
                  <a:srgbClr val="000000"/>
                </a:solidFill>
              </a:rPr>
              <a:t>Turn it on!</a:t>
            </a:r>
          </a:p>
          <a:p>
            <a:pPr lvl="0" indent="0" algn="ctr" fontAlgn="base"/>
            <a:endParaRPr sz="3000" b="1" i="0" u="none" strike="noStrike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90588"/>
            <a:ext cx="4762500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We need electricity to watch our favorite shows on TV</a:t>
            </a:r>
            <a:r>
              <a:rPr sz="3000" b="1" i="0" u="none" strike="noStrike" dirty="0" smtClean="0">
                <a:solidFill>
                  <a:srgbClr val="000000"/>
                </a:solidFill>
                <a:latin typeface="Calibri"/>
              </a:rPr>
              <a:t>!</a:t>
            </a:r>
            <a:endParaRPr lang="en-US" sz="3000" b="1" i="0" u="none" strike="noStrike" dirty="0" smtClean="0">
              <a:solidFill>
                <a:srgbClr val="000000"/>
              </a:solidFill>
              <a:latin typeface="Calibri"/>
            </a:endParaRPr>
          </a:p>
          <a:p>
            <a:pPr algn="ctr" fontAlgn="base"/>
            <a:r>
              <a:rPr lang="en-US" sz="3000" b="1" dirty="0">
                <a:solidFill>
                  <a:srgbClr val="000000"/>
                </a:solidFill>
              </a:rPr>
              <a:t>Turn it on!</a:t>
            </a:r>
          </a:p>
          <a:p>
            <a:pPr lvl="0" indent="0" algn="ctr" fontAlgn="base"/>
            <a:endParaRPr sz="3000" b="1" i="0" u="none" strike="noStrike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110</Words>
  <Application>Microsoft Office PowerPoint</Application>
  <PresentationFormat>On-screen Show (4:3)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Need Electricity?</dc:title>
  <dc:subject>Downloaded book from Tar Heel Reader</dc:subject>
  <dc:creator>Regan Hawkins</dc:creator>
  <cp:keywords/>
  <dc:description>May not be sold.</dc:description>
  <cp:lastModifiedBy>Cullen, Kellie</cp:lastModifiedBy>
  <cp:revision>2</cp:revision>
  <dcterms:created xsi:type="dcterms:W3CDTF">2018-08-24T18:07:01Z</dcterms:created>
  <dcterms:modified xsi:type="dcterms:W3CDTF">2018-08-24T19:49:05Z</dcterms:modified>
  <cp:category>Math</cp:category>
</cp:coreProperties>
</file>