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24/08/2018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05000"/>
            <a:ext cx="36576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Why Do We Need Electricity?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Regan Hawkins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95250"/>
            <a:ext cx="36576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723" y="522702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lang="en-US" sz="3000" b="1" i="0" u="none" strike="noStrike" dirty="0" smtClean="0">
                <a:solidFill>
                  <a:srgbClr val="000000"/>
                </a:solidFill>
                <a:latin typeface="Calibri"/>
              </a:rPr>
              <a:t>Turn on the electricity!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95250"/>
            <a:ext cx="4762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The computer we use at school needs electricity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lvl="0" indent="0" algn="ctr" fontAlgn="base"/>
            <a:r>
              <a:rPr lang="en-US" sz="3000" b="1" dirty="0" smtClean="0">
                <a:solidFill>
                  <a:srgbClr val="000000"/>
                </a:solidFill>
                <a:latin typeface="Calibri"/>
              </a:rPr>
              <a:t>Turn it on!</a:t>
            </a:r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557213"/>
            <a:ext cx="4762500" cy="3838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Our refrigerator uses electricity to keep food cold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!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We need electricity to power our cell phones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582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When we clean our clothes in the washer and dryer, we need electricity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We use electricity when we cook our food in the microwave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95250"/>
            <a:ext cx="35814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lang="en-US" sz="3000" b="1" i="0" u="none" strike="noStrike" dirty="0" smtClean="0">
                <a:solidFill>
                  <a:srgbClr val="000000"/>
                </a:solidFill>
                <a:latin typeface="Calibri"/>
              </a:rPr>
              <a:t>Lamps and lights 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use </a:t>
            </a:r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electricity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We need electricity to watch our favorite shows on TV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!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algn="ctr" fontAlgn="base"/>
            <a:r>
              <a:rPr lang="en-US" sz="3000" b="1" dirty="0">
                <a:solidFill>
                  <a:srgbClr val="000000"/>
                </a:solidFill>
              </a:rPr>
              <a:t>Turn it on!</a:t>
            </a:r>
          </a:p>
          <a:p>
            <a:pPr lvl="0" indent="0" algn="ctr" fontAlgn="base"/>
            <a:endParaRPr sz="30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110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Electricity?</dc:title>
  <dc:subject>Downloaded book from Tar Heel Reader</dc:subject>
  <dc:creator>Regan Hawkins</dc:creator>
  <cp:keywords/>
  <dc:description>May not be sold.</dc:description>
  <cp:lastModifiedBy>Cullen, Kellie</cp:lastModifiedBy>
  <cp:revision>2</cp:revision>
  <dcterms:created xsi:type="dcterms:W3CDTF">2018-08-24T18:07:01Z</dcterms:created>
  <dcterms:modified xsi:type="dcterms:W3CDTF">2018-08-24T19:49:05Z</dcterms:modified>
  <cp:category>Math</cp:category>
</cp:coreProperties>
</file>