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258" r:id="rId3"/>
    <p:sldId id="299" r:id="rId4"/>
    <p:sldId id="257" r:id="rId5"/>
    <p:sldId id="265" r:id="rId6"/>
    <p:sldId id="303" r:id="rId7"/>
    <p:sldId id="260" r:id="rId8"/>
    <p:sldId id="267" r:id="rId9"/>
    <p:sldId id="302" r:id="rId10"/>
    <p:sldId id="263" r:id="rId11"/>
    <p:sldId id="262" r:id="rId12"/>
    <p:sldId id="301" r:id="rId13"/>
    <p:sldId id="266" r:id="rId14"/>
    <p:sldId id="261" r:id="rId15"/>
    <p:sldId id="300" r:id="rId16"/>
    <p:sldId id="273" r:id="rId17"/>
    <p:sldId id="285" r:id="rId18"/>
    <p:sldId id="309" r:id="rId19"/>
    <p:sldId id="279" r:id="rId20"/>
    <p:sldId id="307" r:id="rId21"/>
    <p:sldId id="281" r:id="rId22"/>
    <p:sldId id="308" r:id="rId23"/>
    <p:sldId id="277" r:id="rId24"/>
    <p:sldId id="306" r:id="rId25"/>
    <p:sldId id="274" r:id="rId26"/>
    <p:sldId id="305" r:id="rId27"/>
    <p:sldId id="288" r:id="rId28"/>
    <p:sldId id="289" r:id="rId29"/>
    <p:sldId id="290" r:id="rId30"/>
    <p:sldId id="291" r:id="rId31"/>
    <p:sldId id="292" r:id="rId32"/>
    <p:sldId id="295" r:id="rId3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9" roundtripDataSignature="AMtx7miNuWn6rxDZIQ18IyNv9qqCON7dU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22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04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a574b66456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ga574b66456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a574b66456_0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ga574b66456_0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a574b66456_0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" name="Google Shape;82;ga574b66456_0_3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a574b66456_0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" name="Google Shape;82;ga574b66456_0_3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75536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a574b66456_0_3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ga574b66456_0_3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a574b66456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" name="Google Shape;77;ga574b66456_0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a574b66456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" name="Google Shape;77;ga574b66456_0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80573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a574b66456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ga574b66456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a574b66456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2" name="Google Shape;232;ga574b66456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a574b66456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2" name="Google Shape;232;ga574b66456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61410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a574b66456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0" name="Google Shape;190;ga574b66456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a66158e70d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ga66158e70d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a574b66456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0" name="Google Shape;190;ga574b66456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30282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a574b66456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4" name="Google Shape;204;ga574b66456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a574b66456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4" name="Google Shape;204;ga574b66456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09316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a574b66456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ga574b66456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a574b66456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ga574b66456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64521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a574b66456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ga574b66456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a574b66456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ga574b66456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51729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a66158e70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6" name="Google Shape;256;ga66158e70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a574b66456_0_6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2" name="Google Shape;262;ga574b66456_0_6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a66158e70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2" name="Google Shape;272;ga66158e70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a66158e70d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ga66158e70d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44982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a574b66456_0_4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2" name="Google Shape;282;ga574b66456_0_4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a66158e70d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6" name="Google Shape;296;ga66158e70d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a66158e70d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4" name="Google Shape;314;ga66158e70d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a66158e70d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" name="Google Shape;56;ga66158e70d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a574b66456_0_3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ga574b66456_0_3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a574b66456_0_3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ga574b66456_0_3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01349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a574b66456_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" name="Google Shape;72;ga574b66456_0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a574b66456_0_3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ga574b66456_0_3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a574b66456_0_3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ga574b66456_0_3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9408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4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2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52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5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4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48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9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50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50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5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20.png"/><Relationship Id="rId4" Type="http://schemas.openxmlformats.org/officeDocument/2006/relationships/hyperlink" Target="http://drive.google.com/file/d/1sBOxviuBmjDoIRKkq94yXqMCHG8lmJSf/view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5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0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20.png"/><Relationship Id="rId4" Type="http://schemas.openxmlformats.org/officeDocument/2006/relationships/hyperlink" Target="http://drive.google.com/file/d/1v0OjXZioMFe_NtkTvsPsyz8niBxEkCIL/view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0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45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7.jp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4" Type="http://schemas.openxmlformats.org/officeDocument/2006/relationships/image" Target="../media/image38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7.jp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47.jpg"/><Relationship Id="rId7" Type="http://schemas.microsoft.com/office/2007/relationships/hdphoto" Target="../media/hdphoto1.wdp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image" Target="../media/image5.PNG"/><Relationship Id="rId5" Type="http://schemas.openxmlformats.org/officeDocument/2006/relationships/image" Target="../media/image55.png"/><Relationship Id="rId10" Type="http://schemas.openxmlformats.org/officeDocument/2006/relationships/image" Target="../media/image63.PNG"/><Relationship Id="rId4" Type="http://schemas.openxmlformats.org/officeDocument/2006/relationships/image" Target="../media/image48.png"/><Relationship Id="rId9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52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47.jp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49.png"/><Relationship Id="rId10" Type="http://schemas.openxmlformats.org/officeDocument/2006/relationships/image" Target="../media/image70.png"/><Relationship Id="rId4" Type="http://schemas.openxmlformats.org/officeDocument/2006/relationships/image" Target="../media/image48.png"/><Relationship Id="rId9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7.jp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47.jpg"/><Relationship Id="rId7" Type="http://schemas.microsoft.com/office/2007/relationships/hdphoto" Target="../media/hdphoto2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11" Type="http://schemas.openxmlformats.org/officeDocument/2006/relationships/image" Target="../media/image72.PNG"/><Relationship Id="rId5" Type="http://schemas.openxmlformats.org/officeDocument/2006/relationships/image" Target="../media/image56.png"/><Relationship Id="rId10" Type="http://schemas.openxmlformats.org/officeDocument/2006/relationships/image" Target="../media/image68.png"/><Relationship Id="rId4" Type="http://schemas.openxmlformats.org/officeDocument/2006/relationships/image" Target="../media/image48.png"/><Relationship Id="rId9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38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47.jp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73.png"/><Relationship Id="rId10" Type="http://schemas.openxmlformats.org/officeDocument/2006/relationships/image" Target="../media/image74.PNG"/><Relationship Id="rId4" Type="http://schemas.openxmlformats.org/officeDocument/2006/relationships/image" Target="../media/image48.png"/><Relationship Id="rId9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47.jp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51.png"/><Relationship Id="rId10" Type="http://schemas.openxmlformats.org/officeDocument/2006/relationships/image" Target="../media/image76.PNG"/><Relationship Id="rId4" Type="http://schemas.openxmlformats.org/officeDocument/2006/relationships/image" Target="../media/image48.png"/><Relationship Id="rId9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png"/><Relationship Id="rId4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7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1.png"/><Relationship Id="rId9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81.png"/><Relationship Id="rId3" Type="http://schemas.openxmlformats.org/officeDocument/2006/relationships/image" Target="../media/image77.png"/><Relationship Id="rId7" Type="http://schemas.openxmlformats.org/officeDocument/2006/relationships/image" Target="../media/image83.png"/><Relationship Id="rId12" Type="http://schemas.openxmlformats.org/officeDocument/2006/relationships/image" Target="../media/image8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11" Type="http://schemas.openxmlformats.org/officeDocument/2006/relationships/image" Target="../media/image84.png"/><Relationship Id="rId5" Type="http://schemas.openxmlformats.org/officeDocument/2006/relationships/image" Target="../media/image80.png"/><Relationship Id="rId10" Type="http://schemas.openxmlformats.org/officeDocument/2006/relationships/image" Target="../media/image88.png"/><Relationship Id="rId4" Type="http://schemas.openxmlformats.org/officeDocument/2006/relationships/image" Target="../media/image85.png"/><Relationship Id="rId9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1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98.png"/><Relationship Id="rId12" Type="http://schemas.openxmlformats.org/officeDocument/2006/relationships/image" Target="../media/image10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11" Type="http://schemas.microsoft.com/office/2007/relationships/hdphoto" Target="../media/hdphoto1.wdp"/><Relationship Id="rId5" Type="http://schemas.openxmlformats.org/officeDocument/2006/relationships/image" Target="../media/image96.png"/><Relationship Id="rId10" Type="http://schemas.openxmlformats.org/officeDocument/2006/relationships/image" Target="../media/image61.png"/><Relationship Id="rId4" Type="http://schemas.openxmlformats.org/officeDocument/2006/relationships/image" Target="../media/image95.png"/><Relationship Id="rId9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hyperlink" Target="http://drive.google.com/file/d/1v0OjXZioMFe_NtkTvsPsyz8niBxEkCIL/view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12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0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0.png"/><Relationship Id="rId4" Type="http://schemas.openxmlformats.org/officeDocument/2006/relationships/hyperlink" Target="http://drive.google.com/file/d/1v0OjXZioMFe_NtkTvsPsyz8niBxEkCIL/view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0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FC46F91-00B1-48F0-A0DC-732925C65D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0385" y="736871"/>
            <a:ext cx="552527" cy="609685"/>
          </a:xfrm>
          <a:prstGeom prst="rect">
            <a:avLst/>
          </a:prstGeom>
        </p:spPr>
      </p:pic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EC5B0CF-CC97-440F-B722-C429C038F6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4097" y="736871"/>
            <a:ext cx="552527" cy="600159"/>
          </a:xfrm>
          <a:prstGeom prst="rect">
            <a:avLst/>
          </a:prstGeom>
        </p:spPr>
      </p:pic>
      <p:pic>
        <p:nvPicPr>
          <p:cNvPr id="7" name="Picture 6" descr="Graphical user interface, diagram, application&#10;&#10;Description automatically generated">
            <a:extLst>
              <a:ext uri="{FF2B5EF4-FFF2-40B4-BE49-F238E27FC236}">
                <a16:creationId xmlns:a16="http://schemas.microsoft.com/office/drawing/2014/main" id="{4A543569-C154-4D1B-95AF-6A97E82199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7809" y="736871"/>
            <a:ext cx="838317" cy="609685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5C00DD5-7530-4C94-9BD1-A3D84970CD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6126" y="736871"/>
            <a:ext cx="523948" cy="5906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433FDC-4162-49A4-8F20-6A285332C5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50074" y="736871"/>
            <a:ext cx="1286054" cy="5906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A05F99-F7D1-46AC-A899-BEAAA4049E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99544" y="2735446"/>
            <a:ext cx="457264" cy="5144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1308269-7590-4CBA-8AD1-8D24EAE4BC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21257" y="2740133"/>
            <a:ext cx="809738" cy="47631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946560A-B825-4DFF-B285-FB51342C576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15831" y="2735446"/>
            <a:ext cx="819264" cy="51442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ga574b66456_0_358" title="doorbell-2.mp3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900" y="4591175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6408B8-917F-4CCB-82DD-9F8955D278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7825" y="2230344"/>
            <a:ext cx="2097206" cy="68281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6646" y="1631466"/>
            <a:ext cx="2525432" cy="3224677"/>
          </a:xfrm>
          <a:prstGeom prst="rect">
            <a:avLst/>
          </a:prstGeom>
        </p:spPr>
      </p:pic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F5232A5-EB32-471F-960B-C28AA57ED8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5868" y="468900"/>
            <a:ext cx="523948" cy="5906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F7A17B-5C79-4D6A-928C-37883981B4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0449" y="467571"/>
            <a:ext cx="1267002" cy="59063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6646" y="1631466"/>
            <a:ext cx="2525432" cy="3224677"/>
          </a:xfrm>
          <a:prstGeom prst="rect">
            <a:avLst/>
          </a:prstGeom>
        </p:spPr>
      </p:pic>
      <p:pic>
        <p:nvPicPr>
          <p:cNvPr id="85" name="Google Shape;85;ga574b66456_0_3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315791">
            <a:off x="4692872" y="3231619"/>
            <a:ext cx="1404908" cy="1563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B118D3-8FCC-4BE0-95D9-3223C9148D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7520" y="481231"/>
            <a:ext cx="1828959" cy="6950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0D60CE-0A77-470C-8E8C-63668B67E2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7037" y="1176235"/>
            <a:ext cx="944962" cy="6950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0F119F-6038-4765-884C-67CFE8E259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86479" y="475452"/>
            <a:ext cx="885949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4672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ga574b66456_0_361" title="doorbell-1.mp3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91000" y="46863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D02145-C5D9-44FE-9EE1-B612D49D8C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3397" y="2230344"/>
            <a:ext cx="2097206" cy="68281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3545" y="1159565"/>
            <a:ext cx="3203654" cy="39839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F9B4AA-CE6B-4B22-93D7-EB06C8EA8C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5353" y="614774"/>
            <a:ext cx="1295581" cy="62923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4522" y="1382848"/>
            <a:ext cx="3203654" cy="39839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8011" y="2718679"/>
            <a:ext cx="2523963" cy="15607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1609FB-2DF6-4F03-ABB3-DF08BC7CCC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7430" y="464561"/>
            <a:ext cx="1828959" cy="6950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C0AC72-7B2E-474E-8615-972DDB3180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7399" y="458659"/>
            <a:ext cx="828791" cy="7009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86E422-C1C4-49DD-974B-EE7A40B3F9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86165" y="1159565"/>
            <a:ext cx="944962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5383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ga574b66456_0_8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68993" y="2279813"/>
            <a:ext cx="2102375" cy="210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ga574b66456_0_8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61052">
            <a:off x="2864000" y="-122451"/>
            <a:ext cx="3416009" cy="192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1008" y="2058047"/>
            <a:ext cx="2091109" cy="2712955"/>
          </a:xfrm>
          <a:prstGeom prst="rect">
            <a:avLst/>
          </a:prstGeom>
        </p:spPr>
      </p:pic>
      <p:pic>
        <p:nvPicPr>
          <p:cNvPr id="145" name="Google Shape;145;ga574b66456_0_8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72210" flipH="1">
            <a:off x="3704836" y="2613467"/>
            <a:ext cx="3689680" cy="2077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68985" y="1225886"/>
            <a:ext cx="3206774" cy="3987130"/>
          </a:xfrm>
          <a:prstGeom prst="rect">
            <a:avLst/>
          </a:prstGeom>
        </p:spPr>
      </p:pic>
      <p:pic>
        <p:nvPicPr>
          <p:cNvPr id="147" name="Google Shape;147;ga574b66456_0_8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30777">
            <a:off x="1995627" y="2960773"/>
            <a:ext cx="2585533" cy="2585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ga574b66456_0_8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444621" y="3414525"/>
            <a:ext cx="1878550" cy="1923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ga574b66456_0_8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flipH="1">
            <a:off x="1325002" y="3647881"/>
            <a:ext cx="1613265" cy="1613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-285706" y="1914438"/>
            <a:ext cx="2688569" cy="35603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91337" y="1394135"/>
            <a:ext cx="2097206" cy="37493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6135549" y="2176818"/>
            <a:ext cx="2413822" cy="30843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4A65C0-07A9-4090-B065-C9666FE82DA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68250" y="202019"/>
            <a:ext cx="1370017" cy="6166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108CAE-74FC-4429-9333-27BA71A25F5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54787" y="794720"/>
            <a:ext cx="983949" cy="59733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ga574b66456_0_9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61052">
            <a:off x="2864000" y="-122451"/>
            <a:ext cx="3416009" cy="192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ga574b66456_0_9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3646400" y="2154550"/>
            <a:ext cx="2367025" cy="236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9513" y="1417982"/>
            <a:ext cx="3121188" cy="4133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8D9C59-9D43-4BC4-B5BB-220E306E29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892" y="3515188"/>
            <a:ext cx="1292464" cy="759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C7D1F9-B709-467D-83E8-8DE8D6228D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6621" y="3515188"/>
            <a:ext cx="409632" cy="759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7F3C82-BAD8-42B7-A0C4-BF08C0F07B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76253" y="3513859"/>
            <a:ext cx="857370" cy="7591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ga574b66456_0_9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61052">
            <a:off x="2864000" y="-122451"/>
            <a:ext cx="3416009" cy="192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9513" y="1417982"/>
            <a:ext cx="3121188" cy="41332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9970" r="899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02692" y="1752586"/>
            <a:ext cx="1811538" cy="27227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FC6713-AA61-47A9-890B-5DD900DC10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5878" y="3355790"/>
            <a:ext cx="838317" cy="6049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25327B-CD6F-4300-A86C-7B1B6E2F60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54055" y="3355790"/>
            <a:ext cx="457264" cy="628738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1B4EB0C-A7E1-4FDE-AE23-0F985C7F1C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10792" y="3355790"/>
            <a:ext cx="552527" cy="628738"/>
          </a:xfrm>
          <a:prstGeom prst="rect">
            <a:avLst/>
          </a:prstGeom>
        </p:spPr>
      </p:pic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37E176F-88A4-4C2F-A3E0-EDDB776E6C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85878" y="4552868"/>
            <a:ext cx="523948" cy="5906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03F5100-088B-44CC-A150-A463FD41C2A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09826" y="4540102"/>
            <a:ext cx="866896" cy="60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6978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ga574b66456_0_1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61052">
            <a:off x="2864000" y="-122451"/>
            <a:ext cx="3416009" cy="192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ga574b66456_0_1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494272">
            <a:off x="3839704" y="1290210"/>
            <a:ext cx="3166754" cy="3520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4185" y="2020957"/>
            <a:ext cx="2406814" cy="31225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95B180-84C1-40A4-929A-86F08C6FFC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255720"/>
            <a:ext cx="2578832" cy="76206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611" y="1583127"/>
            <a:ext cx="2688569" cy="35603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EE23E7-D5AD-4F14-9BB5-CE61728A41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5457" y="446181"/>
            <a:ext cx="409632" cy="5949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B124E4-7394-4319-9511-857AA4D10F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5089" y="446180"/>
            <a:ext cx="1257475" cy="5949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A92961-8511-432B-99B5-422489E706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2564" y="460469"/>
            <a:ext cx="838317" cy="58067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ga574b66456_0_1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61052">
            <a:off x="2864000" y="-122451"/>
            <a:ext cx="3416009" cy="192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4185" y="2020957"/>
            <a:ext cx="2406814" cy="31225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0000">
            <a:off x="3922372" y="2335514"/>
            <a:ext cx="2085452" cy="20889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DC9AA6-791A-47AF-BBD9-AE4BEA3FF4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7689" y="999374"/>
            <a:ext cx="1322947" cy="6340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5235FC-C67C-4CC0-AD65-1E0C47F494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3203" y="3787912"/>
            <a:ext cx="579170" cy="5974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17CC5B-D723-457F-8481-D4AB076035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0813" y="3780061"/>
            <a:ext cx="1276528" cy="6053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84AA55-DA53-404C-96D3-4297959CF6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00636" y="999374"/>
            <a:ext cx="554784" cy="63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7519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ga574b66456_0_1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61052">
            <a:off x="2864000" y="-122451"/>
            <a:ext cx="3416009" cy="192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ga574b66456_0_1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92703" y="2375925"/>
            <a:ext cx="2031627" cy="2056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5670" y="781145"/>
            <a:ext cx="2440082" cy="43623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6EBF7F-283D-46C9-BE2B-48FFA67862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892" y="3515188"/>
            <a:ext cx="1292464" cy="759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2857F3-0499-4E14-A79B-B098477D6B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6621" y="3515188"/>
            <a:ext cx="409632" cy="759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847C3F-0123-4024-BCCF-9DEA2CDB9D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76253" y="3513859"/>
            <a:ext cx="857370" cy="7591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ga574b66456_0_1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61052">
            <a:off x="2864000" y="-122451"/>
            <a:ext cx="3416009" cy="192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5670" y="781145"/>
            <a:ext cx="2440082" cy="43623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188" y="2530249"/>
            <a:ext cx="1167482" cy="16482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E07E95-9D23-4BDE-BADB-8C196A33F9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6424" y="781145"/>
            <a:ext cx="1322947" cy="6340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506FA7-78E9-43D7-AA26-CED79136C5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55321" y="781144"/>
            <a:ext cx="554784" cy="6340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39D2ED-5099-4CC8-B533-C0530E3517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9078" y="3728317"/>
            <a:ext cx="579170" cy="6187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B93ABE-130F-4ACD-9465-680B7EAD11A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8248" y="3728317"/>
            <a:ext cx="1314633" cy="61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8352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ga574b66456_0_1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61052">
            <a:off x="2864000" y="-122451"/>
            <a:ext cx="3416009" cy="192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ga574b66456_0_1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23975" y="1850587"/>
            <a:ext cx="2471051" cy="2471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373758" y="1428750"/>
            <a:ext cx="2991390" cy="38223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57A54F-6A96-4A63-B2A7-73FD6ABB21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221" y="4030149"/>
            <a:ext cx="2578832" cy="76206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ga574b66456_0_1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61052">
            <a:off x="2864000" y="-122451"/>
            <a:ext cx="3416009" cy="192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ga574b66456_0_142"/>
          <p:cNvPicPr preferRelativeResize="0"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555" y="2366877"/>
            <a:ext cx="1365809" cy="1985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373758" y="1428750"/>
            <a:ext cx="2991390" cy="38223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73E1F5-4CB1-40F5-8F17-BC2B757D65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7889" y="670479"/>
            <a:ext cx="1322947" cy="6340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B12568-1C67-4E61-A12D-79455288C0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0836" y="670479"/>
            <a:ext cx="554784" cy="6340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FB8124-3ED6-4D6F-90E6-DF504758A9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0760" y="3754620"/>
            <a:ext cx="579170" cy="5974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986963-0E46-4F7C-B0E8-E649A03BB7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9930" y="3754620"/>
            <a:ext cx="876422" cy="59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6575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ga574b66456_0_9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61052">
            <a:off x="2864000" y="-122451"/>
            <a:ext cx="3416009" cy="192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ga574b66456_0_9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2908075" y="2018737"/>
            <a:ext cx="4650800" cy="261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98260" y="734725"/>
            <a:ext cx="3645151" cy="45321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BEC73E-B822-4590-98D1-13C3D2BF87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22" y="4256404"/>
            <a:ext cx="2578832" cy="762066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ga574b66456_0_9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61052">
            <a:off x="2864000" y="-122451"/>
            <a:ext cx="3416009" cy="192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26853" y="1000539"/>
            <a:ext cx="3645151" cy="45321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4" y="2951545"/>
            <a:ext cx="1394906" cy="13949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EB86BC-3B90-42B5-A8E3-F6A1130891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7889" y="366500"/>
            <a:ext cx="1322947" cy="6340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558434-4375-4F64-BA83-AB8699AA5C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0836" y="366499"/>
            <a:ext cx="554784" cy="634039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26C002C-8D94-4871-9643-E24654C3B2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1431" y="4346450"/>
            <a:ext cx="580950" cy="5976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C9665B-E0B8-4632-9105-B78BEE28B8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2381" y="4346450"/>
            <a:ext cx="1324160" cy="59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6843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ga66158e70d_0_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8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ga66158e70d_0_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2813948" y="524925"/>
            <a:ext cx="3365525" cy="223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ga574b66456_0_6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8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ga574b66456_0_69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11325" y="485375"/>
            <a:ext cx="1560675" cy="152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ga574b66456_0_69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30512" y="1932850"/>
            <a:ext cx="1560675" cy="152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ga574b66456_0_69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352974" flipH="1">
            <a:off x="6430424" y="561325"/>
            <a:ext cx="1560675" cy="1526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ga574b66456_0_69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154625" y="1392650"/>
            <a:ext cx="1560675" cy="152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ga574b66456_0_69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4195875" y="406150"/>
            <a:ext cx="2294228" cy="152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ga66158e70d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8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ga66158e70d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2854713" y="0"/>
            <a:ext cx="2124638" cy="141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ga66158e70d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6232625" y="329275"/>
            <a:ext cx="2463825" cy="164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ga66158e70d_0_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40626" y="1180025"/>
            <a:ext cx="1856175" cy="185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ga66158e70d_0_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207607">
            <a:off x="2916010" y="1456260"/>
            <a:ext cx="1382278" cy="2073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ga66158e70d_0_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11025" y="1336825"/>
            <a:ext cx="1638725" cy="131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7005" y="1583127"/>
            <a:ext cx="2688569" cy="35603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8191" y="3209728"/>
            <a:ext cx="1609483" cy="16094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8AFFFC-9675-424C-A7BA-E60D30E700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2822" y="488800"/>
            <a:ext cx="495369" cy="606668"/>
          </a:xfrm>
          <a:prstGeom prst="rect">
            <a:avLst/>
          </a:prstGeom>
        </p:spPr>
      </p:pic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0BA98CE-A8DA-4579-8519-5EC34E580D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2932" y="488799"/>
            <a:ext cx="523948" cy="6066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B12A05-9C32-47E0-B6EB-476966EF3A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41403" y="488800"/>
            <a:ext cx="838317" cy="6066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AB4216-E0AA-4988-B4EF-D42B8E222A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86880" y="488799"/>
            <a:ext cx="847843" cy="606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BDA56F-7B2A-4D02-9FB5-751B26399C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40525" y="1095468"/>
            <a:ext cx="945286" cy="60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557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ga574b66456_0_4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8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5593" y="1005416"/>
            <a:ext cx="3476354" cy="4603452"/>
          </a:xfrm>
          <a:prstGeom prst="rect">
            <a:avLst/>
          </a:prstGeom>
        </p:spPr>
      </p:pic>
      <p:pic>
        <p:nvPicPr>
          <p:cNvPr id="289" name="Google Shape;289;ga574b66456_0_4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7369300" y="2834740"/>
            <a:ext cx="1791525" cy="119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9150" y="844806"/>
            <a:ext cx="2438611" cy="4365114"/>
          </a:xfrm>
          <a:prstGeom prst="rect">
            <a:avLst/>
          </a:prstGeom>
        </p:spPr>
      </p:pic>
      <p:pic>
        <p:nvPicPr>
          <p:cNvPr id="290" name="Google Shape;290;ga574b66456_0_43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207607">
            <a:off x="5456250" y="2804363"/>
            <a:ext cx="1082199" cy="1623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08793" y="2055287"/>
            <a:ext cx="2408129" cy="3121423"/>
          </a:xfrm>
          <a:prstGeom prst="rect">
            <a:avLst/>
          </a:prstGeom>
        </p:spPr>
      </p:pic>
      <p:pic>
        <p:nvPicPr>
          <p:cNvPr id="292" name="Google Shape;292;ga574b66456_0_43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252931" y="3236361"/>
            <a:ext cx="1476850" cy="147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122837" y="1167843"/>
            <a:ext cx="3233091" cy="4137036"/>
          </a:xfrm>
          <a:prstGeom prst="rect">
            <a:avLst/>
          </a:prstGeom>
        </p:spPr>
      </p:pic>
      <p:pic>
        <p:nvPicPr>
          <p:cNvPr id="293" name="Google Shape;293;ga574b66456_0_43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303838" y="4229247"/>
            <a:ext cx="1178200" cy="947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997904" y="518728"/>
            <a:ext cx="4172904" cy="5191706"/>
          </a:xfrm>
          <a:prstGeom prst="rect">
            <a:avLst/>
          </a:prstGeom>
        </p:spPr>
      </p:pic>
      <p:pic>
        <p:nvPicPr>
          <p:cNvPr id="291" name="Google Shape;291;ga574b66456_0_439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1101414" y="762288"/>
            <a:ext cx="1791524" cy="119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20536" y="486107"/>
            <a:ext cx="4176122" cy="51942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2624" y="1223000"/>
            <a:ext cx="3237257" cy="41334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5586" y="2022077"/>
            <a:ext cx="2408129" cy="31214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7974" y="778386"/>
            <a:ext cx="2438611" cy="43651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3574" y="1077470"/>
            <a:ext cx="3481118" cy="4602879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ga66158e70d_0_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33640" y="3441675"/>
            <a:ext cx="3463971" cy="1790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ga66158e70d_0_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91580" y="-499966"/>
            <a:ext cx="3594447" cy="3779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3756" y="-117147"/>
            <a:ext cx="1126316" cy="11263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7325" y="1648127"/>
            <a:ext cx="498575" cy="7011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702" y="2272214"/>
            <a:ext cx="1365622" cy="19874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0000">
            <a:off x="7653234" y="1666881"/>
            <a:ext cx="1115187" cy="11170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100000" l="9970" r="899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51838" y="-499966"/>
            <a:ext cx="944026" cy="14188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78" b="100000" l="0" r="98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8700" y="2430425"/>
            <a:ext cx="1698397" cy="169839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ga66158e70d_0_47" title="doorbell-1.mp3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54025" y="42068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594E66-1EFD-4C1A-996C-A653B122D1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9506" y="2434857"/>
            <a:ext cx="2091109" cy="68312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ga574b66456_0_346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8" y="2102077"/>
            <a:ext cx="2087075" cy="2714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864AFF-10D4-4DAC-B5DC-BCBE479ED1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5868" y="416458"/>
            <a:ext cx="494527" cy="6148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46B7CD-A896-4632-8BF5-17D326B338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0395" y="416459"/>
            <a:ext cx="1286054" cy="61489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ga574b66456_0_346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8" y="2102077"/>
            <a:ext cx="2087075" cy="2714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2733" y="2423896"/>
            <a:ext cx="2719604" cy="27196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B02EB2-658D-42EE-B7A0-E2B9BAF575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0569" y="842160"/>
            <a:ext cx="1822862" cy="6096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DECFDB-49F7-4260-A25A-3F89DFE46D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7038" y="1421677"/>
            <a:ext cx="944962" cy="6035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4F9D3E-10E1-4CA8-BCEF-B8631AC896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83431" y="842160"/>
            <a:ext cx="838317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458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ga574b66456_0_355" title="doorbell-1.mp3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37025" y="4208775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735FC3-D9F1-4121-88C2-227BD11351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3403" y="2315015"/>
            <a:ext cx="2091109" cy="68281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ga574b66456_0_352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973" y="1053548"/>
            <a:ext cx="2099343" cy="3747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3F0193-3C75-41AD-B977-374213FCA9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0973" y="472442"/>
            <a:ext cx="581106" cy="6652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E7FC18-50DA-4826-B38F-8A8908E815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2079" y="472442"/>
            <a:ext cx="1295581" cy="66524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ga574b66456_0_352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973" y="1053548"/>
            <a:ext cx="2099343" cy="3747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5802" y="3072862"/>
            <a:ext cx="1349683" cy="13847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91A41F-FA59-4B54-A285-EEC3EFFC99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3632" y="443895"/>
            <a:ext cx="1828959" cy="6937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B7E30F-0D9C-477F-840B-0BFFD78211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3632" y="1109706"/>
            <a:ext cx="944962" cy="693789"/>
          </a:xfrm>
          <a:prstGeom prst="rect">
            <a:avLst/>
          </a:prstGeom>
        </p:spPr>
      </p:pic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799ABCF7-763C-4CD1-AED2-5565F5CE4E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3935" y="443895"/>
            <a:ext cx="857370" cy="66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973312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0</Words>
  <Application>Microsoft Office PowerPoint</Application>
  <PresentationFormat>On-screen Show (16:9)</PresentationFormat>
  <Paragraphs>0</Paragraphs>
  <Slides>32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Arial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Lizerbram Andrea</dc:creator>
  <cp:lastModifiedBy>Cullen, Kellie</cp:lastModifiedBy>
  <cp:revision>11</cp:revision>
  <dcterms:modified xsi:type="dcterms:W3CDTF">2020-12-07T14:04:45Z</dcterms:modified>
</cp:coreProperties>
</file>