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5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250031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>
                <a:solidFill>
                  <a:srgbClr val="000000"/>
                </a:solidFill>
                <a:latin typeface="Calibri"/>
              </a:rPr>
              <a:t>Amusement at the Park</a:t>
            </a:r>
            <a:r>
              <a:t/>
            </a:r>
            <a:br/>
            <a:r>
              <a:rPr sz="2200" b="1" i="0" u="none" strike="noStrike">
                <a:solidFill>
                  <a:srgbClr val="000000"/>
                </a:solidFill>
                <a:latin typeface="Calibri"/>
              </a:rPr>
              <a:t>DebbieM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There are big rides that turn.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66775"/>
            <a:ext cx="4762500" cy="32194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Lights turn 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rides go up slow.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rides go down fast.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85825"/>
            <a:ext cx="4762500" cy="31813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Rides go fast and out.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88" y="100013"/>
            <a:ext cx="3171825" cy="47529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At my park, I go down fast.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My swings go up and down.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Amusement at the Park</dc:title>
  <dc:subject>Downloaded book from Tar Heel Reader</dc:subject>
  <dc:creator>DebbieM</dc:creator>
  <cp:keywords/>
  <dc:description>May not be sold.</dc:description>
  <cp:lastModifiedBy>Manning, Debbie</cp:lastModifiedBy>
  <cp:revision>1</cp:revision>
  <dcterms:created xsi:type="dcterms:W3CDTF">2019-06-04T12:30:23Z</dcterms:created>
  <dcterms:modified xsi:type="dcterms:W3CDTF">2019-06-04T12:32:54Z</dcterms:modified>
  <cp:category/>
</cp:coreProperties>
</file>