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5"/>
  </p:normalViewPr>
  <p:slideViewPr>
    <p:cSldViewPr>
      <p:cViewPr varScale="1">
        <p:scale>
          <a:sx n="118" d="100"/>
          <a:sy n="118" d="100"/>
        </p:scale>
        <p:origin x="148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507D-9190-4795-BA4F-41859FCA93B3}" type="datetimeFigureOut">
              <a:rPr lang="en-US" smtClean="0"/>
              <a:t>5/14/18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2B1C4-4CEA-42AE-8499-6A96094F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B8C4-2B4D-46DD-951D-4BE5F8ABB6CC}" type="datetime1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4A8-A638-4548-9688-3B26FA86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9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892F-9B5C-4AA4-BC4B-5F50B1915564}" type="datetime1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4A8-A638-4548-9688-3B26FA86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275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892F-9B5C-4AA4-BC4B-5F50B1915564}" type="datetime1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4A8-A638-4548-9688-3B26FA8619A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929139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892F-9B5C-4AA4-BC4B-5F50B1915564}" type="datetime1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4A8-A638-4548-9688-3B26FA86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9681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892F-9B5C-4AA4-BC4B-5F50B1915564}" type="datetime1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4A8-A638-4548-9688-3B26FA8619A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605503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B892F-9B5C-4AA4-BC4B-5F50B1915564}" type="datetime1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4A8-A638-4548-9688-3B26FA86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15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7B9D-DAB3-415B-9AF6-126E9BFFF028}" type="datetime1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4A8-A638-4548-9688-3B26FA86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25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C8B2-89E0-4C35-A069-ADD6E4FDE3B6}" type="datetime1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4A8-A638-4548-9688-3B26FA86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1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C999-FEF2-4136-BF9E-56F6FC56315E}" type="datetime1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4A8-A638-4548-9688-3B26FA86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3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09C3-CD6F-4E97-93E2-5A6E32E773D9}" type="datetime1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4A8-A638-4548-9688-3B26FA86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67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EE6BD-BB71-486A-86F0-A59057964A44}" type="datetime1">
              <a:rPr lang="en-US" smtClean="0"/>
              <a:t>5/14/18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4A8-A638-4548-9688-3B26FA86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0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06C4E-C6D0-4EA7-B9C7-D6AFBD776E54}" type="datetime1">
              <a:rPr lang="en-US" smtClean="0"/>
              <a:t>5/14/18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4A8-A638-4548-9688-3B26FA86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9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277A-50D4-487A-828F-4E3EC801B6E7}" type="datetime1">
              <a:rPr lang="en-US" smtClean="0"/>
              <a:t>5/14/18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4A8-A638-4548-9688-3B26FA86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E6D3-82FF-43DA-A613-C403F08C6DD8}" type="datetime1">
              <a:rPr lang="en-US" smtClean="0"/>
              <a:t>5/14/18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4A8-A638-4548-9688-3B26FA86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19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0A77-A1CA-4F94-8393-91962F52699C}" type="datetime1">
              <a:rPr lang="en-US" smtClean="0"/>
              <a:t>5/14/18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4A8-A638-4548-9688-3B26FA86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0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009-D95C-4633-AC27-7F72A4A523B0}" type="datetime1">
              <a:rPr lang="en-US" smtClean="0"/>
              <a:t>5/14/18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4A8-A638-4548-9688-3B26FA86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3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B892F-9B5C-4AA4-BC4B-5F50B1915564}" type="datetime1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C6A4A8-A638-4548-9688-3B26FA86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4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mp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mp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mp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mp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mp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1143000"/>
            <a:ext cx="5575005" cy="1752600"/>
          </a:xfrm>
        </p:spPr>
        <p:txBody>
          <a:bodyPr/>
          <a:lstStyle/>
          <a:p>
            <a:pPr algn="ctr"/>
            <a:r>
              <a:rPr lang="en-US" dirty="0" smtClean="0"/>
              <a:t>WATCH OUR </a:t>
            </a:r>
            <a:br>
              <a:rPr lang="en-US" dirty="0" smtClean="0"/>
            </a:br>
            <a:r>
              <a:rPr lang="en-US" dirty="0" smtClean="0"/>
              <a:t>GARDEN GROW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199" y="3037322"/>
            <a:ext cx="2514601" cy="20951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8153400" y="6019800"/>
            <a:ext cx="838200" cy="6858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37323"/>
            <a:ext cx="2514600" cy="212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Put in dirt. 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4A8-A638-4548-9688-3B26FA8619A3}" type="slidenum">
              <a:rPr lang="en-US" smtClean="0"/>
              <a:t>2</a:t>
            </a:fld>
            <a:endParaRPr lang="en-US"/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8153400" y="6019800"/>
            <a:ext cx="838200" cy="6858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flipH="1">
            <a:off x="152400" y="6019800"/>
            <a:ext cx="838200" cy="6858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06" y="1219200"/>
            <a:ext cx="5820588" cy="3867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4770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Put in seed.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4A8-A638-4548-9688-3B26FA8619A3}" type="slidenum">
              <a:rPr lang="en-US" smtClean="0"/>
              <a:t>3</a:t>
            </a:fld>
            <a:endParaRPr lang="en-US"/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8153400" y="6019800"/>
            <a:ext cx="838200" cy="6858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flipH="1">
            <a:off x="152400" y="6019800"/>
            <a:ext cx="838200" cy="6858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06" y="1219200"/>
            <a:ext cx="5820588" cy="3867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06" y="1237343"/>
            <a:ext cx="5820588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Put in water.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4A8-A638-4548-9688-3B26FA8619A3}" type="slidenum">
              <a:rPr lang="en-US" smtClean="0"/>
              <a:t>4</a:t>
            </a:fld>
            <a:endParaRPr lang="en-US"/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8153400" y="6019800"/>
            <a:ext cx="838200" cy="6858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flipH="1">
            <a:off x="152400" y="6019800"/>
            <a:ext cx="838200" cy="6858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06" y="1219200"/>
            <a:ext cx="5820588" cy="3867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06" y="1085851"/>
            <a:ext cx="5820588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Put on sun.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4A8-A638-4548-9688-3B26FA8619A3}" type="slidenum">
              <a:rPr lang="en-US" smtClean="0"/>
              <a:t>5</a:t>
            </a:fld>
            <a:endParaRPr lang="en-US"/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8153400" y="6019800"/>
            <a:ext cx="838200" cy="6858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flipH="1">
            <a:off x="152400" y="6019800"/>
            <a:ext cx="838200" cy="6858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06" y="1219200"/>
            <a:ext cx="5820588" cy="3867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07" y="739958"/>
            <a:ext cx="5820588" cy="436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Put on sun.</a:t>
            </a:r>
            <a:br>
              <a:rPr lang="en-US" dirty="0" smtClean="0"/>
            </a:br>
            <a:r>
              <a:rPr lang="en-US" dirty="0" smtClean="0"/>
              <a:t>Watch.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6A4A8-A638-4548-9688-3B26FA8619A3}" type="slidenum">
              <a:rPr lang="en-US" smtClean="0"/>
              <a:t>6</a:t>
            </a:fld>
            <a:endParaRPr lang="en-US"/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8153400" y="6019800"/>
            <a:ext cx="838200" cy="6858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flipH="1">
            <a:off x="152400" y="6019800"/>
            <a:ext cx="838200" cy="6858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06" y="1219200"/>
            <a:ext cx="5820588" cy="3867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741908"/>
            <a:ext cx="5856694" cy="439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204</TotalTime>
  <Words>27</Words>
  <Application>Microsoft Macintosh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Trebuchet MS</vt:lpstr>
      <vt:lpstr>Wingdings 3</vt:lpstr>
      <vt:lpstr>Arial</vt:lpstr>
      <vt:lpstr>Facet</vt:lpstr>
      <vt:lpstr>WATCH OUR  GARDEN GROW </vt:lpstr>
      <vt:lpstr>Put in dirt. </vt:lpstr>
      <vt:lpstr>Put in seed.</vt:lpstr>
      <vt:lpstr>Put in water.</vt:lpstr>
      <vt:lpstr>Put on sun.</vt:lpstr>
      <vt:lpstr>Put on sun. Watch.</vt:lpstr>
    </vt:vector>
  </TitlesOfParts>
  <Company>Microsoft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Book Template</dc:title>
  <dc:creator>Kara Bidstrup</dc:creator>
  <cp:lastModifiedBy>debbie manning</cp:lastModifiedBy>
  <cp:revision>11</cp:revision>
  <dcterms:created xsi:type="dcterms:W3CDTF">2013-09-18T22:39:14Z</dcterms:created>
  <dcterms:modified xsi:type="dcterms:W3CDTF">2018-05-14T23:39:36Z</dcterms:modified>
</cp:coreProperties>
</file>