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23/10/2019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23/10/2019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23/10/2019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23/10/2019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23/10/2019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23/10/2019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23/10/2019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23/10/2019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23/10/2019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23/10/2019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23/10/2019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23/10/2019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tle 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709863"/>
            <a:ext cx="4762500" cy="3152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90500"/>
            <a:ext cx="9144000" cy="19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2800" b="1" i="0" u="none" strike="noStrike">
                <a:solidFill>
                  <a:srgbClr val="000000"/>
                </a:solidFill>
                <a:latin typeface="Calibri"/>
              </a:rPr>
              <a:t>12 DAYS OF HALLOWEEN</a:t>
            </a:r>
            <a:r>
              <a:t/>
            </a:r>
            <a:br/>
            <a:r>
              <a:rPr sz="2200" b="1" i="0" u="none" strike="noStrike">
                <a:solidFill>
                  <a:srgbClr val="000000"/>
                </a:solidFill>
                <a:latin typeface="Calibri"/>
              </a:rPr>
              <a:t>NCHS - Mr. Beam's Class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95250"/>
            <a:ext cx="4762500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On the 8th. day of Halloween my true love gave to me, 
8 MONSTERS SHRIEKING...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042" y="4365017"/>
            <a:ext cx="4158029" cy="9854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On the 9th. day of Halloween my true love gave to me,
 9 GHOSTS A BOOING...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37" y="3771900"/>
            <a:ext cx="6181725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On the 10th. day of Halloween my true love gave to me,
10 GHOULS A GROANING...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753" y="4261485"/>
            <a:ext cx="4122493" cy="9782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442913"/>
            <a:ext cx="4762500" cy="4067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On the 11th. day of Halloween my true love gave to me,
 11 MASKS A LEERING...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66" y="4392170"/>
            <a:ext cx="3740027" cy="846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777" y="4512517"/>
            <a:ext cx="1182701" cy="8441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On the 12th. day of Halloween my true love gave to me,
 12 BATS A FLYING...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051" y="4182458"/>
            <a:ext cx="4459898" cy="10562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900113"/>
            <a:ext cx="4762500" cy="3152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This is a Song Book, sung to the tune of 12 Days of Christmas. Turn off the sound.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28" y="4169910"/>
            <a:ext cx="2692644" cy="951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209" y="4169910"/>
            <a:ext cx="3101853" cy="10935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3" y="95250"/>
            <a:ext cx="3571875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On the 1st. day of Halloween my true love gave to me, A WHITE OWL IN A DEAD TREE.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384" y="1860501"/>
            <a:ext cx="2062800" cy="1472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On the 2nd. day of Halloween my true love gave to me,
 2 TRICK OR TREATERS AND...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193" y="4262438"/>
            <a:ext cx="4593614" cy="1086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On the 3rd. day of Halloween my true love gave to me,
 3 BLACK CATS...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85" y="4439468"/>
            <a:ext cx="6544774" cy="7992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On the 4th. day of Halloween my true love gave to me,
 4 SKELETONS..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753" y="4170230"/>
            <a:ext cx="3360493" cy="12018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95350"/>
            <a:ext cx="4762500" cy="3162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On the 5th. day of Halloween my true love gave to me,
 5 SCARY SPOOOOKS...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567" y="4057422"/>
            <a:ext cx="5106865" cy="11815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On the 6th. day of Halloween my true love gave to me,
 6 GOBLINS GOBBLING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356" y="4367947"/>
            <a:ext cx="4179288" cy="10012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On the 7th. day of Halloween my true love gave to me,
 7 PUMPKINS GLOWING...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185" y="4062413"/>
            <a:ext cx="5589710" cy="13147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201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DAYS OF HALLOWEEN</dc:title>
  <dc:subject>Downloaded book from Tar Heel Reader</dc:subject>
  <dc:creator>NCHS - Mr. Beam's Class</dc:creator>
  <cp:keywords>back-forward, direction - left and right, ordinals 1st.-12th., repetition, song</cp:keywords>
  <dc:description>May not be sold.</dc:description>
  <cp:lastModifiedBy>Cullen, Kellie</cp:lastModifiedBy>
  <cp:revision>2</cp:revision>
  <dcterms:created xsi:type="dcterms:W3CDTF">2019-10-23T21:11:00Z</dcterms:created>
  <dcterms:modified xsi:type="dcterms:W3CDTF">2019-10-23T21:26:05Z</dcterms:modified>
  <cp:category>ArtM, Holi</cp:category>
</cp:coreProperties>
</file>