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1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0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7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F086-9AF0-4A17-A407-C6B2E91E3173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49" y="2037643"/>
            <a:ext cx="2062800" cy="147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28" y="2037643"/>
            <a:ext cx="2062800" cy="147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384" y="2875839"/>
            <a:ext cx="888443" cy="6341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Watch nature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781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6841"/>
            <a:ext cx="9145489" cy="1318181"/>
          </a:xfrm>
          <a:prstGeom prst="rect">
            <a:avLst/>
          </a:prstGeom>
        </p:spPr>
      </p:pic>
      <p:pic>
        <p:nvPicPr>
          <p:cNvPr id="5" name="Content Placeholder 4" descr="Free Stock photo of oak trees | Photoeverywher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5" y="2109404"/>
            <a:ext cx="5801784" cy="4351338"/>
          </a:xfrm>
        </p:spPr>
      </p:pic>
      <p:pic>
        <p:nvPicPr>
          <p:cNvPr id="6" name="Picture 5" descr="&lt;strong&gt;Leaves&lt;/strong&gt; Clipart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81" y="1145628"/>
            <a:ext cx="3734778" cy="37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e féerie de mots bienvenue chez Nano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08" y="3363311"/>
            <a:ext cx="4337203" cy="29713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076"/>
            <a:ext cx="9145489" cy="1334964"/>
          </a:xfrm>
          <a:prstGeom prst="rect">
            <a:avLst/>
          </a:prstGeom>
        </p:spPr>
      </p:pic>
      <p:pic>
        <p:nvPicPr>
          <p:cNvPr id="6" name="Picture 5" descr="50+ pictures of amazingly colourful insec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2" y="1784136"/>
            <a:ext cx="2990850" cy="2045741"/>
          </a:xfrm>
          <a:prstGeom prst="rect">
            <a:avLst/>
          </a:prstGeom>
        </p:spPr>
      </p:pic>
      <p:pic>
        <p:nvPicPr>
          <p:cNvPr id="7" name="Picture 6" descr="Regular Farm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84" y="4020312"/>
            <a:ext cx="3901440" cy="2837688"/>
          </a:xfrm>
          <a:prstGeom prst="rect">
            <a:avLst/>
          </a:prstGeom>
        </p:spPr>
      </p:pic>
      <p:pic>
        <p:nvPicPr>
          <p:cNvPr id="8" name="Picture 7" descr="50+ pictures of amazingly colourful insect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12980"/>
            <a:ext cx="4762500" cy="3343275"/>
          </a:xfrm>
          <a:prstGeom prst="rect">
            <a:avLst/>
          </a:prstGeom>
        </p:spPr>
      </p:pic>
      <p:pic>
        <p:nvPicPr>
          <p:cNvPr id="9" name="Picture 8" descr="50+ pictures of amazingly colourful insec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2" y="3915068"/>
            <a:ext cx="3843528" cy="28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se Flower clip 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61" y="2214508"/>
            <a:ext cx="346476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4732"/>
            <a:ext cx="9145489" cy="1354797"/>
          </a:xfrm>
          <a:prstGeom prst="rect">
            <a:avLst/>
          </a:prstGeom>
        </p:spPr>
      </p:pic>
      <p:pic>
        <p:nvPicPr>
          <p:cNvPr id="6" name="Picture 5" descr="png &lt;strong&gt;flowers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8" y="2608510"/>
            <a:ext cx="5123364" cy="5050173"/>
          </a:xfrm>
          <a:prstGeom prst="rect">
            <a:avLst/>
          </a:prstGeom>
        </p:spPr>
      </p:pic>
      <p:pic>
        <p:nvPicPr>
          <p:cNvPr id="7" name="Picture 6" descr="Posted by todd a at 12:23 P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8" y="111057"/>
            <a:ext cx="4873971" cy="2701572"/>
          </a:xfrm>
          <a:prstGeom prst="rect">
            <a:avLst/>
          </a:prstGeom>
        </p:spPr>
      </p:pic>
      <p:pic>
        <p:nvPicPr>
          <p:cNvPr id="8" name="Picture 7" descr="png &lt;strong&gt;flowers&lt;/strong&gt;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" y="2608510"/>
            <a:ext cx="3256172" cy="42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I: முழுமையான வாழ்கை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49" y="2096468"/>
            <a:ext cx="5271640" cy="3953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6919"/>
            <a:ext cx="9145489" cy="1382259"/>
          </a:xfrm>
          <a:prstGeom prst="rect">
            <a:avLst/>
          </a:prstGeom>
        </p:spPr>
      </p:pic>
      <p:pic>
        <p:nvPicPr>
          <p:cNvPr id="7" name="Picture 6" descr="Animals, &lt;strong&gt;Birds&lt;/strong&gt;, Creatures | Wild Life &amp; Sea Sid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" y="1867666"/>
            <a:ext cx="3717807" cy="2091266"/>
          </a:xfrm>
          <a:prstGeom prst="rect">
            <a:avLst/>
          </a:prstGeom>
        </p:spPr>
      </p:pic>
      <p:pic>
        <p:nvPicPr>
          <p:cNvPr id="8" name="Picture 7" descr="File:Keel-billed toucan, costa ric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89" y="72770"/>
            <a:ext cx="4674280" cy="3505710"/>
          </a:xfrm>
          <a:prstGeom prst="rect">
            <a:avLst/>
          </a:prstGeom>
        </p:spPr>
      </p:pic>
      <p:pic>
        <p:nvPicPr>
          <p:cNvPr id="9" name="Picture 8" descr="File:Lovebirds on a perch-8b.jp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4" y="3125074"/>
            <a:ext cx="5313610" cy="3542407"/>
          </a:xfrm>
          <a:prstGeom prst="rect">
            <a:avLst/>
          </a:prstGeom>
        </p:spPr>
      </p:pic>
      <p:pic>
        <p:nvPicPr>
          <p:cNvPr id="10" name="Picture 9" descr="File:Secretary Bird with open beak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" y="3958932"/>
            <a:ext cx="3546346" cy="28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6081"/>
            <a:ext cx="9145489" cy="1305976"/>
          </a:xfrm>
          <a:prstGeom prst="rect">
            <a:avLst/>
          </a:prstGeom>
        </p:spPr>
      </p:pic>
      <p:pic>
        <p:nvPicPr>
          <p:cNvPr id="8" name="Picture 7" descr="File:Dry &lt;strong&gt;Ground&lt;/strong&gt;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057"/>
            <a:ext cx="6599420" cy="4417793"/>
          </a:xfrm>
          <a:prstGeom prst="rect">
            <a:avLst/>
          </a:prstGeom>
        </p:spPr>
      </p:pic>
      <p:pic>
        <p:nvPicPr>
          <p:cNvPr id="9" name="Picture 8" descr="File:Seashells on the &lt;strong&gt;ground&lt;/strong&gt; of the Negev desert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97" y="48645"/>
            <a:ext cx="5041184" cy="3779379"/>
          </a:xfrm>
          <a:prstGeom prst="rect">
            <a:avLst/>
          </a:prstGeom>
        </p:spPr>
      </p:pic>
      <p:pic>
        <p:nvPicPr>
          <p:cNvPr id="7" name="Picture 6" descr="And some fell on stony &lt;strong&gt;ground&lt;/strong&gt; .... © Richard Humphrey cc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2" y="4364022"/>
            <a:ext cx="3325303" cy="2493978"/>
          </a:xfrm>
          <a:prstGeom prst="rect">
            <a:avLst/>
          </a:prstGeom>
        </p:spPr>
      </p:pic>
      <p:pic>
        <p:nvPicPr>
          <p:cNvPr id="5" name="Content Placeholder 4" descr="See what healthy soil looks like | See what healthy soil ...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44" y="3870708"/>
            <a:ext cx="5195140" cy="3465118"/>
          </a:xfrm>
        </p:spPr>
      </p:pic>
    </p:spTree>
    <p:extLst>
      <p:ext uri="{BB962C8B-B14F-4D97-AF65-F5344CB8AC3E}">
        <p14:creationId xmlns:p14="http://schemas.microsoft.com/office/powerpoint/2010/main" val="355689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88" y="2879833"/>
            <a:ext cx="1766378" cy="1260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386" y="2879833"/>
            <a:ext cx="1766378" cy="12607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866" y="104802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Watch nature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79833"/>
            <a:ext cx="1766378" cy="1260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688" y="2879833"/>
            <a:ext cx="1766378" cy="1260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488" y="2879833"/>
            <a:ext cx="1766378" cy="126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088" y="2879833"/>
            <a:ext cx="1766378" cy="12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1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31" y="2503654"/>
            <a:ext cx="2062800" cy="147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15" y="2503654"/>
            <a:ext cx="2062800" cy="14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Cullen, Kellie</dc:creator>
  <cp:lastModifiedBy>Cullen, Kellie</cp:lastModifiedBy>
  <cp:revision>2</cp:revision>
  <dcterms:created xsi:type="dcterms:W3CDTF">2018-04-09T15:57:21Z</dcterms:created>
  <dcterms:modified xsi:type="dcterms:W3CDTF">2018-04-09T16:04:01Z</dcterms:modified>
</cp:coreProperties>
</file>