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5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4/06/2019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270033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Summer Time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DebbieM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Vamos a comer fuera. Let's go eat out.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Todo ir comer fuera. All go eat out.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Bueno en aqua. Fun in the water.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81063"/>
            <a:ext cx="4762500" cy="3190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Todo fuera el aqua. All out of the water.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Vamos a ir a jugar y dormir. Let's go out to play and sleep.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66750"/>
            <a:ext cx="4762500" cy="3619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A mi casa.  At my house.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513" y="890588"/>
            <a:ext cx="4752975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Vamos a comer y dormir a mi casa. Let's eat and sleep at my house.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Time</dc:title>
  <dc:subject>Downloaded book from Tar Heel Reader</dc:subject>
  <dc:creator>DebbieM</dc:creator>
  <cp:keywords/>
  <dc:description>May not be sold.</dc:description>
  <cp:lastModifiedBy>Manning, Debbie</cp:lastModifiedBy>
  <cp:revision>1</cp:revision>
  <dcterms:created xsi:type="dcterms:W3CDTF">2019-06-04T14:43:03Z</dcterms:created>
  <dcterms:modified xsi:type="dcterms:W3CDTF">2019-06-04T14:44:34Z</dcterms:modified>
  <cp:category/>
</cp:coreProperties>
</file>