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10/12/2018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863" y="1905000"/>
            <a:ext cx="37242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A Modern 12 Days of Christmas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Mr. Matheson's Grade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933575"/>
            <a:ext cx="4762500" cy="1085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Eighth Day of Christmas, Santa gave me a pullback 4-wheeler.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0" y="95250"/>
            <a:ext cx="3238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Ninth Day of Christmas, Santa gave me a colourful Nutcracker.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247775"/>
            <a:ext cx="4762500" cy="24574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Tenth Day of Christmas, Santa gave me 10 Hot Wheels cars.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213" y="95250"/>
            <a:ext cx="42195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Eleventh Day of Christmas, Santa gave me an iPod with eleven songs.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388" y="95250"/>
            <a:ext cx="37052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Twelfth Day of Christmas, Santa gave me twelve sweet treats.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81063"/>
            <a:ext cx="4762500" cy="3190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Happy Holidays!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863" y="95250"/>
            <a:ext cx="37242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A 1st grade version of the 12 Days of Christmas.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3" y="95250"/>
            <a:ext cx="34575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First Day of Christmas, Santa gave me a remote-control car.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738" y="95250"/>
            <a:ext cx="34385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Second Day of Christmas, Santa gave me two "Littlest Pet Shop" toys.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738" y="95250"/>
            <a:ext cx="34385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Third Day of Christmas, Santa gave me a cute teddy bear.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575" y="95250"/>
            <a:ext cx="451485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Fourth Day of Christmas, Santa gave me a special dress.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3" y="95250"/>
            <a:ext cx="44481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Fifth Day of Christmas, Santa gave me five DS games.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519113"/>
            <a:ext cx="4762500" cy="39147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Sixth Day of Christmas, Santa gave me some toy tractors.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80988"/>
            <a:ext cx="4762500" cy="43910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On the Seventh Day of Christmas, Santa gave me a big box of Legos.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On-screen Show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Modern 12 Days of Christmas</dc:title>
  <dc:subject>Downloaded book from Tar Heel Reader</dc:subject>
  <dc:creator>Mr. Matheson's Grade 1</dc:creator>
  <cp:keywords/>
  <dc:description>May not be sold.</dc:description>
  <cp:lastModifiedBy>Cullen, Kellie</cp:lastModifiedBy>
  <cp:revision>1</cp:revision>
  <dcterms:created xsi:type="dcterms:W3CDTF">2018-12-10T14:44:52Z</dcterms:created>
  <dcterms:modified xsi:type="dcterms:W3CDTF">2018-12-10T14:45:05Z</dcterms:modified>
  <cp:category>Holi</cp:category>
</cp:coreProperties>
</file>