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1" roundtripDataSignature="AMtx7mhSBziE7uxkiWkaFCcdzrzmdAZc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customschemas.google.com/relationships/presentationmetadata" Target="meta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bf2ad91da4_0_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bf2ad91da4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6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9pPr>
          </a:lstStyle>
          <a:p/>
        </p:txBody>
      </p:sp>
      <p:sp>
        <p:nvSpPr>
          <p:cNvPr id="71" name="Google Shape;71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7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7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9pPr>
          </a:lstStyle>
          <a:p/>
        </p:txBody>
      </p:sp>
      <p:sp>
        <p:nvSpPr>
          <p:cNvPr id="77" name="Google Shape;77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/>
            </a:lvl9pPr>
          </a:lstStyle>
          <a:p/>
        </p:txBody>
      </p:sp>
      <p:sp>
        <p:nvSpPr>
          <p:cNvPr id="24" name="Google Shape;24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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9pPr>
          </a:lstStyle>
          <a:p/>
        </p:txBody>
      </p:sp>
      <p:sp>
        <p:nvSpPr>
          <p:cNvPr id="36" name="Google Shape;36;p2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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-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-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9pPr>
          </a:lstStyle>
          <a:p/>
        </p:txBody>
      </p:sp>
      <p:sp>
        <p:nvSpPr>
          <p:cNvPr id="37" name="Google Shape;3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2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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9pPr>
          </a:lstStyle>
          <a:p/>
        </p:txBody>
      </p:sp>
      <p:sp>
        <p:nvSpPr>
          <p:cNvPr id="44" name="Google Shape;44;p2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2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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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-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"/>
              <a:defRPr sz="1600"/>
            </a:lvl9pPr>
          </a:lstStyle>
          <a:p/>
        </p:txBody>
      </p:sp>
      <p:sp>
        <p:nvSpPr>
          <p:cNvPr id="46" name="Google Shape;46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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-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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-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"/>
              <a:defRPr sz="2000"/>
            </a:lvl9pPr>
          </a:lstStyle>
          <a:p/>
        </p:txBody>
      </p:sp>
      <p:sp>
        <p:nvSpPr>
          <p:cNvPr id="57" name="Google Shape;57;p2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5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5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2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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-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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-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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3.jp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16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6.jp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2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4.jpg"/><Relationship Id="rId4" Type="http://schemas.openxmlformats.org/officeDocument/2006/relationships/image" Target="../media/image22.png"/><Relationship Id="rId5" Type="http://schemas.openxmlformats.org/officeDocument/2006/relationships/image" Target="../media/image3.png"/><Relationship Id="rId6" Type="http://schemas.openxmlformats.org/officeDocument/2006/relationships/image" Target="../media/image9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0.jpg"/><Relationship Id="rId4" Type="http://schemas.openxmlformats.org/officeDocument/2006/relationships/image" Target="../media/image9.png"/><Relationship Id="rId5" Type="http://schemas.openxmlformats.org/officeDocument/2006/relationships/image" Target="../media/image3.png"/><Relationship Id="rId6" Type="http://schemas.openxmlformats.org/officeDocument/2006/relationships/image" Target="../media/image2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9.jpg"/><Relationship Id="rId4" Type="http://schemas.openxmlformats.org/officeDocument/2006/relationships/image" Target="../media/image20.png"/><Relationship Id="rId5" Type="http://schemas.openxmlformats.org/officeDocument/2006/relationships/image" Target="../media/image3.png"/><Relationship Id="rId6" Type="http://schemas.openxmlformats.org/officeDocument/2006/relationships/image" Target="../media/image9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2.png"/><Relationship Id="rId4" Type="http://schemas.openxmlformats.org/officeDocument/2006/relationships/image" Target="../media/image3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8.jpg"/><Relationship Id="rId4" Type="http://schemas.openxmlformats.org/officeDocument/2006/relationships/image" Target="../media/image27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6.png"/><Relationship Id="rId5" Type="http://schemas.openxmlformats.org/officeDocument/2006/relationships/image" Target="../media/image1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jpg"/><Relationship Id="rId4" Type="http://schemas.openxmlformats.org/officeDocument/2006/relationships/image" Target="../media/image4.png"/><Relationship Id="rId5" Type="http://schemas.openxmlformats.org/officeDocument/2006/relationships/image" Target="../media/image3.png"/><Relationship Id="rId6" Type="http://schemas.openxmlformats.org/officeDocument/2006/relationships/image" Target="../media/image9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jp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1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4.jp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1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jp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1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7.jp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1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1.jpg"/><Relationship Id="rId4" Type="http://schemas.openxmlformats.org/officeDocument/2006/relationships/image" Target="../media/image3.png"/><Relationship Id="rId5" Type="http://schemas.openxmlformats.org/officeDocument/2006/relationships/image" Target="../media/image9.png"/><Relationship Id="rId6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24088" y="2643188"/>
            <a:ext cx="4695825" cy="32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 txBox="1"/>
          <p:nvPr/>
        </p:nvSpPr>
        <p:spPr>
          <a:xfrm>
            <a:off x="0" y="190500"/>
            <a:ext cx="9144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Weather Outside</a:t>
            </a:r>
            <a:b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C. Roberts</a:t>
            </a:r>
            <a:endParaRPr b="1" i="0" sz="22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200">
                <a:latin typeface="Calibri"/>
                <a:ea typeface="Calibri"/>
                <a:cs typeface="Calibri"/>
                <a:sym typeface="Calibri"/>
              </a:rPr>
              <a:t>adapted by k cullen</a:t>
            </a:r>
            <a:endParaRPr b="1" sz="22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0" y="962025"/>
            <a:ext cx="4762500" cy="302895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0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Is it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stormy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outside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62" name="Google Shape;162;p1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725" y="1788400"/>
            <a:ext cx="1851350" cy="13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1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93375" y="1788400"/>
            <a:ext cx="1851350" cy="1376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1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564200" y="5792850"/>
            <a:ext cx="1076325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0" y="690563"/>
            <a:ext cx="4762500" cy="357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11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Is there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tornado outside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71" name="Google Shape;171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725" y="1788400"/>
            <a:ext cx="1851350" cy="13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1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93375" y="1788400"/>
            <a:ext cx="1851350" cy="1376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1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74050" y="5697138"/>
            <a:ext cx="903343" cy="67151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0" y="690563"/>
            <a:ext cx="4762500" cy="357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12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Is there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 rainbow outside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80" name="Google Shape;180;p1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93925" y="5739550"/>
            <a:ext cx="1076325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1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1725" y="1788400"/>
            <a:ext cx="1851350" cy="13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2" name="Google Shape;182;p12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93375" y="1788400"/>
            <a:ext cx="1851350" cy="13762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Google Shape;187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6063" y="95250"/>
            <a:ext cx="3571875" cy="4762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8" name="Google Shape;188;p13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Is it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hot outside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89" name="Google Shape;18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93375" y="1788400"/>
            <a:ext cx="1851350" cy="1376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0" name="Google Shape;190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1725" y="1788400"/>
            <a:ext cx="1851350" cy="13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1" name="Google Shape;191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28213" y="5847267"/>
            <a:ext cx="1076325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6063" y="95250"/>
            <a:ext cx="3571875" cy="4762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7" name="Google Shape;197;p14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Is it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cold outside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98" name="Google Shape;19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01625" y="5785350"/>
            <a:ext cx="1076325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1725" y="1788400"/>
            <a:ext cx="1851350" cy="13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93375" y="1788400"/>
            <a:ext cx="1851350" cy="13762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bf2ad91da4_0_3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The weather is:</a:t>
            </a:r>
            <a:endParaRPr/>
          </a:p>
        </p:txBody>
      </p:sp>
      <p:pic>
        <p:nvPicPr>
          <p:cNvPr id="206" name="Google Shape;206;gbf2ad91da4_0_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050050"/>
            <a:ext cx="9304850" cy="734025"/>
          </a:xfrm>
          <a:prstGeom prst="rect">
            <a:avLst/>
          </a:prstGeom>
          <a:noFill/>
          <a:ln>
            <a:noFill/>
          </a:ln>
        </p:spPr>
      </p:pic>
      <p:sp>
        <p:nvSpPr>
          <p:cNvPr id="207" name="Google Shape;207;gbf2ad91da4_0_38"/>
          <p:cNvSpPr/>
          <p:nvPr/>
        </p:nvSpPr>
        <p:spPr>
          <a:xfrm>
            <a:off x="7987500" y="5648088"/>
            <a:ext cx="1156500" cy="1190700"/>
          </a:xfrm>
          <a:prstGeom prst="donut">
            <a:avLst>
              <a:gd fmla="val 6883" name="adj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gbf2ad91da4_0_38"/>
          <p:cNvSpPr/>
          <p:nvPr/>
        </p:nvSpPr>
        <p:spPr>
          <a:xfrm>
            <a:off x="7987500" y="5648088"/>
            <a:ext cx="1156500" cy="1190700"/>
          </a:xfrm>
          <a:prstGeom prst="donut">
            <a:avLst>
              <a:gd fmla="val 6883" name="adj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gbf2ad91da4_0_38"/>
          <p:cNvSpPr/>
          <p:nvPr/>
        </p:nvSpPr>
        <p:spPr>
          <a:xfrm>
            <a:off x="7987500" y="5648088"/>
            <a:ext cx="1156500" cy="1190700"/>
          </a:xfrm>
          <a:prstGeom prst="donut">
            <a:avLst>
              <a:gd fmla="val 6883" name="adj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gbf2ad91da4_0_38"/>
          <p:cNvSpPr/>
          <p:nvPr/>
        </p:nvSpPr>
        <p:spPr>
          <a:xfrm>
            <a:off x="7987500" y="5648088"/>
            <a:ext cx="1156500" cy="1190700"/>
          </a:xfrm>
          <a:prstGeom prst="donut">
            <a:avLst>
              <a:gd fmla="val 6883" name="adj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gbf2ad91da4_0_38"/>
          <p:cNvSpPr/>
          <p:nvPr/>
        </p:nvSpPr>
        <p:spPr>
          <a:xfrm>
            <a:off x="7987500" y="5648088"/>
            <a:ext cx="1156500" cy="1190700"/>
          </a:xfrm>
          <a:prstGeom prst="donut">
            <a:avLst>
              <a:gd fmla="val 6883" name="adj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gbf2ad91da4_0_38"/>
          <p:cNvSpPr/>
          <p:nvPr/>
        </p:nvSpPr>
        <p:spPr>
          <a:xfrm>
            <a:off x="7987500" y="5648088"/>
            <a:ext cx="1156500" cy="1190700"/>
          </a:xfrm>
          <a:prstGeom prst="donut">
            <a:avLst>
              <a:gd fmla="val 6883" name="adj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gbf2ad91da4_0_38"/>
          <p:cNvSpPr/>
          <p:nvPr/>
        </p:nvSpPr>
        <p:spPr>
          <a:xfrm>
            <a:off x="7987500" y="5648088"/>
            <a:ext cx="1156500" cy="1190700"/>
          </a:xfrm>
          <a:prstGeom prst="donut">
            <a:avLst>
              <a:gd fmla="val 6883" name="adj"/>
            </a:avLst>
          </a:prstGeom>
          <a:solidFill>
            <a:srgbClr val="00FF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14" name="Google Shape;214;gbf2ad91da4_0_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82475" y="1120000"/>
            <a:ext cx="1076325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0" y="666750"/>
            <a:ext cx="4762500" cy="3619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15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 am a weather reporter.</a:t>
            </a:r>
            <a:endParaRPr/>
          </a:p>
        </p:txBody>
      </p:sp>
      <p:pic>
        <p:nvPicPr>
          <p:cNvPr id="221" name="Google Shape;22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13050" y="5728100"/>
            <a:ext cx="1076325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24088" y="833438"/>
            <a:ext cx="4695825" cy="32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 like to know the weather outside.</a:t>
            </a:r>
            <a:endParaRPr/>
          </a:p>
        </p:txBody>
      </p:sp>
      <p:pic>
        <p:nvPicPr>
          <p:cNvPr id="92" name="Google Shape;92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97338" y="5728100"/>
            <a:ext cx="1076325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37638" y="5758500"/>
            <a:ext cx="1076325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66988" y="466725"/>
            <a:ext cx="4010025" cy="401955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3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What is the weather outside?</a:t>
            </a:r>
            <a:endParaRPr/>
          </a:p>
        </p:txBody>
      </p:sp>
      <p:pic>
        <p:nvPicPr>
          <p:cNvPr id="100" name="Google Shape;100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87300" y="5796800"/>
            <a:ext cx="1076325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96950" y="5739550"/>
            <a:ext cx="1076325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0" y="690563"/>
            <a:ext cx="4762500" cy="357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4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Is it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sunny outside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08" name="Google Shape;108;p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598575" y="5792850"/>
            <a:ext cx="1076325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1725" y="1788400"/>
            <a:ext cx="1851350" cy="13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093375" y="1788400"/>
            <a:ext cx="1851350" cy="137621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Google Shape;115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0" y="890588"/>
            <a:ext cx="4762500" cy="3171825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5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Is it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cloudy outside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17" name="Google Shape;117;p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725" y="1788400"/>
            <a:ext cx="1851350" cy="13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93375" y="1788400"/>
            <a:ext cx="1851350" cy="1376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p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44375" y="5726088"/>
            <a:ext cx="1076325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2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5513" y="890588"/>
            <a:ext cx="4752975" cy="3171825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6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Is it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foggy outside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26" name="Google Shape;126;p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725" y="1788400"/>
            <a:ext cx="1851350" cy="13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93375" y="1788400"/>
            <a:ext cx="1851350" cy="1376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01625" y="5748988"/>
            <a:ext cx="1076325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5513" y="890588"/>
            <a:ext cx="4752975" cy="317182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7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Is it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raining outside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35" name="Google Shape;135;p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725" y="1788400"/>
            <a:ext cx="1851350" cy="13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93375" y="1788400"/>
            <a:ext cx="1851350" cy="1376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p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67275" y="5760438"/>
            <a:ext cx="1076325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Google Shape;142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0" y="809625"/>
            <a:ext cx="4762500" cy="3333750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8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Is it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snowing outside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44" name="Google Shape;144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725" y="1788400"/>
            <a:ext cx="1851350" cy="13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93375" y="1788400"/>
            <a:ext cx="1851350" cy="1376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8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67275" y="5795600"/>
            <a:ext cx="1063512" cy="79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90750" y="895350"/>
            <a:ext cx="4762500" cy="3162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" name="Google Shape;152;p9"/>
          <p:cNvSpPr txBox="1"/>
          <p:nvPr/>
        </p:nvSpPr>
        <p:spPr>
          <a:xfrm>
            <a:off x="0" y="5238750"/>
            <a:ext cx="9144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Is it</a:t>
            </a:r>
            <a:r>
              <a:rPr b="1" i="0" lang="en-US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windy outside</a:t>
            </a:r>
            <a:r>
              <a:rPr b="1" lang="en-US" sz="3000">
                <a:latin typeface="Calibri"/>
                <a:ea typeface="Calibri"/>
                <a:cs typeface="Calibri"/>
                <a:sym typeface="Calibri"/>
              </a:rPr>
              <a:t>?</a:t>
            </a:r>
            <a:endParaRPr/>
          </a:p>
        </p:txBody>
      </p:sp>
      <p:pic>
        <p:nvPicPr>
          <p:cNvPr id="153" name="Google Shape;153;p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1725" y="1788400"/>
            <a:ext cx="1851350" cy="1376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093375" y="1788400"/>
            <a:ext cx="1851350" cy="1376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678700" y="5767125"/>
            <a:ext cx="1076325" cy="800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2021-02-24T17:23:41Z</dcterms:created>
  <dc:creator>C. Roberts</dc:creator>
</cp:coreProperties>
</file>