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hSBziE7uxkiWkaFCcdzrzmdAZc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f2ad91da4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f2ad91da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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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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-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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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6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2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4.jpg"/><Relationship Id="rId4" Type="http://schemas.openxmlformats.org/officeDocument/2006/relationships/image" Target="../media/image22.png"/><Relationship Id="rId5" Type="http://schemas.openxmlformats.org/officeDocument/2006/relationships/image" Target="../media/image3.png"/><Relationship Id="rId6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0.jpg"/><Relationship Id="rId4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2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9.jpg"/><Relationship Id="rId4" Type="http://schemas.openxmlformats.org/officeDocument/2006/relationships/image" Target="../media/image20.png"/><Relationship Id="rId5" Type="http://schemas.openxmlformats.org/officeDocument/2006/relationships/image" Target="../media/image3.png"/><Relationship Id="rId6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8.jpg"/><Relationship Id="rId4" Type="http://schemas.openxmlformats.org/officeDocument/2006/relationships/image" Target="../media/image2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6.png"/><Relationship Id="rId5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1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4088" y="2643188"/>
            <a:ext cx="4695825" cy="32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0" y="190500"/>
            <a:ext cx="9144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Weather Outside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Roberts</a:t>
            </a:r>
            <a:endParaRPr b="1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adapted by k cullen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962025"/>
            <a:ext cx="4762500" cy="302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0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stormy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62" name="Google Shape;162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64200" y="5792850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690563"/>
            <a:ext cx="4762500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1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there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tornado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71" name="Google Shape;171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74050" y="5697138"/>
            <a:ext cx="903343" cy="671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690563"/>
            <a:ext cx="4762500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2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there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rainbow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80" name="Google Shape;180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3925" y="5739550"/>
            <a:ext cx="10763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6063" y="95250"/>
            <a:ext cx="3571875" cy="476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3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hot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89" name="Google Shape;1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28213" y="5847267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6063" y="95250"/>
            <a:ext cx="3571875" cy="476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14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cold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98" name="Google Shape;1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1625" y="5785350"/>
            <a:ext cx="10763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f2ad91da4_0_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weather is:</a:t>
            </a:r>
            <a:endParaRPr/>
          </a:p>
        </p:txBody>
      </p:sp>
      <p:pic>
        <p:nvPicPr>
          <p:cNvPr id="206" name="Google Shape;206;gbf2ad91da4_0_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50050"/>
            <a:ext cx="9304850" cy="7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gbf2ad91da4_0_38"/>
          <p:cNvSpPr/>
          <p:nvPr/>
        </p:nvSpPr>
        <p:spPr>
          <a:xfrm>
            <a:off x="7987500" y="5648088"/>
            <a:ext cx="1156500" cy="1190700"/>
          </a:xfrm>
          <a:prstGeom prst="donut">
            <a:avLst>
              <a:gd fmla="val 6883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bf2ad91da4_0_38"/>
          <p:cNvSpPr/>
          <p:nvPr/>
        </p:nvSpPr>
        <p:spPr>
          <a:xfrm>
            <a:off x="7987500" y="5648088"/>
            <a:ext cx="1156500" cy="1190700"/>
          </a:xfrm>
          <a:prstGeom prst="donut">
            <a:avLst>
              <a:gd fmla="val 6883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bf2ad91da4_0_38"/>
          <p:cNvSpPr/>
          <p:nvPr/>
        </p:nvSpPr>
        <p:spPr>
          <a:xfrm>
            <a:off x="7987500" y="5648088"/>
            <a:ext cx="1156500" cy="1190700"/>
          </a:xfrm>
          <a:prstGeom prst="donut">
            <a:avLst>
              <a:gd fmla="val 6883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bf2ad91da4_0_38"/>
          <p:cNvSpPr/>
          <p:nvPr/>
        </p:nvSpPr>
        <p:spPr>
          <a:xfrm>
            <a:off x="7987500" y="5648088"/>
            <a:ext cx="1156500" cy="1190700"/>
          </a:xfrm>
          <a:prstGeom prst="donut">
            <a:avLst>
              <a:gd fmla="val 6883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bf2ad91da4_0_38"/>
          <p:cNvSpPr/>
          <p:nvPr/>
        </p:nvSpPr>
        <p:spPr>
          <a:xfrm>
            <a:off x="7987500" y="5648088"/>
            <a:ext cx="1156500" cy="1190700"/>
          </a:xfrm>
          <a:prstGeom prst="donut">
            <a:avLst>
              <a:gd fmla="val 6883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bf2ad91da4_0_38"/>
          <p:cNvSpPr/>
          <p:nvPr/>
        </p:nvSpPr>
        <p:spPr>
          <a:xfrm>
            <a:off x="7987500" y="5648088"/>
            <a:ext cx="1156500" cy="1190700"/>
          </a:xfrm>
          <a:prstGeom prst="donut">
            <a:avLst>
              <a:gd fmla="val 6883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bf2ad91da4_0_38"/>
          <p:cNvSpPr/>
          <p:nvPr/>
        </p:nvSpPr>
        <p:spPr>
          <a:xfrm>
            <a:off x="7987500" y="5648088"/>
            <a:ext cx="1156500" cy="1190700"/>
          </a:xfrm>
          <a:prstGeom prst="donut">
            <a:avLst>
              <a:gd fmla="val 6883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4" name="Google Shape;214;gbf2ad91da4_0_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2475" y="1120000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666750"/>
            <a:ext cx="4762500" cy="3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5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 am a weather reporter.</a:t>
            </a:r>
            <a:endParaRPr/>
          </a:p>
        </p:txBody>
      </p:sp>
      <p:pic>
        <p:nvPicPr>
          <p:cNvPr id="221" name="Google Shape;22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13050" y="5728100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24088" y="833438"/>
            <a:ext cx="4695825" cy="32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like to know the weather outside.</a:t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7338" y="5728100"/>
            <a:ext cx="10763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37638" y="5758500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6988" y="466725"/>
            <a:ext cx="4010025" cy="40195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the weather outside?</a:t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7300" y="5796800"/>
            <a:ext cx="10763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96950" y="5739550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690563"/>
            <a:ext cx="4762500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sunny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08" name="Google Shape;10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8575" y="5792850"/>
            <a:ext cx="107632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890588"/>
            <a:ext cx="4762500" cy="3171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5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cloudy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17" name="Google Shape;117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44375" y="5726088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5513" y="890588"/>
            <a:ext cx="4752975" cy="3171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6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foggy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26" name="Google Shape;126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01625" y="5748988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5513" y="890588"/>
            <a:ext cx="4752975" cy="3171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7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raining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35" name="Google Shape;135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67275" y="5760438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809625"/>
            <a:ext cx="4762500" cy="33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8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snowing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44" name="Google Shape;144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67275" y="5795600"/>
            <a:ext cx="1063512" cy="79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0" y="895350"/>
            <a:ext cx="4762500" cy="316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9"/>
          <p:cNvSpPr txBox="1"/>
          <p:nvPr/>
        </p:nvSpPr>
        <p:spPr>
          <a:xfrm>
            <a:off x="0" y="52387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Is it</a:t>
            </a:r>
            <a:r>
              <a:rPr b="1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windy outside</a:t>
            </a: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153" name="Google Shape;153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25" y="1788400"/>
            <a:ext cx="1851350" cy="13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3375" y="1788400"/>
            <a:ext cx="1851350" cy="137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78700" y="5767125"/>
            <a:ext cx="107632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2021-02-24T17:23:41Z</dcterms:created>
  <dc:creator>C. Roberts</dc:creator>
</cp:coreProperties>
</file>