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70" r:id="rId12"/>
    <p:sldId id="263" r:id="rId13"/>
    <p:sldId id="271" r:id="rId14"/>
    <p:sldId id="264" r:id="rId15"/>
    <p:sldId id="272" r:id="rId16"/>
    <p:sldId id="265" r:id="rId17"/>
    <p:sldId id="273" r:id="rId18"/>
    <p:sldId id="266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4/09/2018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tle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600325"/>
            <a:ext cx="4762500" cy="3371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05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2800" b="1" i="0" u="none" strike="noStrike" dirty="0">
                <a:solidFill>
                  <a:srgbClr val="000000"/>
                </a:solidFill>
                <a:latin typeface="Calibri"/>
              </a:rPr>
              <a:t>Do Not Be </a:t>
            </a:r>
            <a:r>
              <a:rPr sz="2800" b="1" i="0" u="none" strike="noStrike" dirty="0" smtClean="0">
                <a:solidFill>
                  <a:srgbClr val="000000"/>
                </a:solidFill>
                <a:latin typeface="Calibri"/>
              </a:rPr>
              <a:t>Rude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dirty="0"/>
              <a:t/>
            </a:r>
            <a:br>
              <a:rPr dirty="0"/>
            </a:br>
            <a:r>
              <a:rPr sz="2200" b="1" i="0" u="none" strike="noStrike" dirty="0">
                <a:solidFill>
                  <a:srgbClr val="000000"/>
                </a:solidFill>
                <a:latin typeface="Calibri"/>
              </a:rPr>
              <a:t>JR </a:t>
            </a:r>
            <a:r>
              <a:rPr sz="2200" b="1" i="0" u="none" strike="noStrike" dirty="0" smtClean="0">
                <a:solidFill>
                  <a:srgbClr val="000000"/>
                </a:solidFill>
                <a:latin typeface="Calibri"/>
              </a:rPr>
              <a:t>Pearson</a:t>
            </a:r>
            <a:r>
              <a:rPr lang="en-US" sz="2200" b="1" i="0" u="none" strike="noStrike" dirty="0" smtClean="0">
                <a:solidFill>
                  <a:srgbClr val="000000"/>
                </a:solidFill>
                <a:latin typeface="Calibri"/>
              </a:rPr>
              <a:t> (www.tarheelreader.com)</a:t>
            </a:r>
          </a:p>
          <a:p>
            <a:pPr lvl="0" indent="0" algn="ctr" fontAlgn="base"/>
            <a:r>
              <a:rPr lang="en-US" sz="2200" b="1" dirty="0" smtClean="0">
                <a:solidFill>
                  <a:srgbClr val="000000"/>
                </a:solidFill>
                <a:latin typeface="Calibri"/>
              </a:rPr>
              <a:t>Adapted by Kellie Cullen</a:t>
            </a:r>
            <a:endParaRPr sz="2200" b="1" i="0" u="none" strike="noStrike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970" y="1473640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104900"/>
            <a:ext cx="4762500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rude to take all the toy blocks.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50" y="3314163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is caring.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642" y="2002143"/>
            <a:ext cx="58293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55" y="1850306"/>
            <a:ext cx="206062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rude to scream and shout.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50" y="3314163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quite mouth gets me what I want.</a:t>
            </a:r>
            <a:endParaRPr lang="en-US" dirty="0"/>
          </a:p>
        </p:txBody>
      </p:sp>
      <p:pic>
        <p:nvPicPr>
          <p:cNvPr id="4" name="Content Placeholder 3" descr="Ariella T | Everyone Thinks Differentl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58" y="2353248"/>
            <a:ext cx="5062904" cy="34427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131" y="2605372"/>
            <a:ext cx="206062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rude to throw things at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50" y="3314163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things gently to others.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322" y="2702596"/>
            <a:ext cx="82296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17" y="1756522"/>
            <a:ext cx="206062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47775"/>
            <a:ext cx="4762500" cy="2457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Being rude makes other people sad.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50" y="3314163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polite make others happy.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519" y="2147216"/>
            <a:ext cx="5676900" cy="361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17" y="1756522"/>
            <a:ext cx="206062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95250"/>
            <a:ext cx="357187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Do not be rude.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50" y="3314163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polite.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084" y="1860733"/>
            <a:ext cx="5715000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17" y="1756522"/>
            <a:ext cx="206062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790575"/>
            <a:ext cx="4762500" cy="3371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Do not be rude.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50" y="3314163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95250"/>
            <a:ext cx="278130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Being rude is not nice.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50" y="3314163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890588"/>
            <a:ext cx="4762500" cy="3171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Being rude means not caring about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50" y="3314163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Caring for others is the way to go!</a:t>
            </a:r>
            <a:endParaRPr lang="en-US" dirty="0"/>
          </a:p>
        </p:txBody>
      </p:sp>
      <p:pic>
        <p:nvPicPr>
          <p:cNvPr id="7" name="Content Placeholder 6" descr="Free vector graphic: Boy, &lt;strong&gt;Caring&lt;/strong&gt;, Cartoon, Character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47" y="2239108"/>
            <a:ext cx="6032317" cy="385188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7" y="1778440"/>
            <a:ext cx="2062800" cy="14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5250"/>
            <a:ext cx="476250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rude to push people out of the way.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50" y="3314163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Letting others go first is nice!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2072481"/>
            <a:ext cx="550545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7" y="1778440"/>
            <a:ext cx="2062800" cy="14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238750"/>
            <a:ext cx="9144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3000" b="1" i="0" u="none" strike="noStrike">
                <a:solidFill>
                  <a:srgbClr val="000000"/>
                </a:solidFill>
                <a:latin typeface="Calibri"/>
              </a:rPr>
              <a:t>It is rude to call people bad names.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50" y="3314163"/>
            <a:ext cx="2062800" cy="147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Compliments make others happy.</a:t>
            </a:r>
            <a:endParaRPr lang="en-US" dirty="0"/>
          </a:p>
        </p:txBody>
      </p:sp>
      <p:pic>
        <p:nvPicPr>
          <p:cNvPr id="4" name="Content Placeholder 3" descr="sherry hegstrom | ETMOOC Blog Hub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57" y="1611923"/>
            <a:ext cx="526539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55" y="1850306"/>
            <a:ext cx="206062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134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Caring for others is the way to go!</vt:lpstr>
      <vt:lpstr>PowerPoint Presentation</vt:lpstr>
      <vt:lpstr>Letting others go first is nice!</vt:lpstr>
      <vt:lpstr>PowerPoint Presentation</vt:lpstr>
      <vt:lpstr>Compliments make others happy.</vt:lpstr>
      <vt:lpstr>PowerPoint Presentation</vt:lpstr>
      <vt:lpstr>Sharing is caring.</vt:lpstr>
      <vt:lpstr>PowerPoint Presentation</vt:lpstr>
      <vt:lpstr>A quite mouth gets me what I want.</vt:lpstr>
      <vt:lpstr>PowerPoint Presentation</vt:lpstr>
      <vt:lpstr>Pass things gently to others.</vt:lpstr>
      <vt:lpstr>PowerPoint Presentation</vt:lpstr>
      <vt:lpstr>Being polite make others happy.</vt:lpstr>
      <vt:lpstr>PowerPoint Presentation</vt:lpstr>
      <vt:lpstr>Be polite.</vt:lpstr>
      <vt:lpstr>The End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Not Be Rude</dc:title>
  <dc:subject>Downloaded book from Tar Heel Reader</dc:subject>
  <dc:creator>JR Pearson</dc:creator>
  <cp:keywords>Scout, Finch, To, Kill, a, Mockingbird</cp:keywords>
  <dc:description>May not be sold.</dc:description>
  <cp:lastModifiedBy>Cullen, Kellie</cp:lastModifiedBy>
  <cp:revision>4</cp:revision>
  <dcterms:created xsi:type="dcterms:W3CDTF">2018-09-04T16:56:54Z</dcterms:created>
  <dcterms:modified xsi:type="dcterms:W3CDTF">2018-09-04T17:22:30Z</dcterms:modified>
  <cp:category>Fict</cp:category>
</cp:coreProperties>
</file>