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51"/>
  </p:notesMasterIdLst>
  <p:handoutMasterIdLst>
    <p:handoutMasterId r:id="rId52"/>
  </p:handoutMasterIdLst>
  <p:sldIdLst>
    <p:sldId id="269" r:id="rId5"/>
    <p:sldId id="278" r:id="rId6"/>
    <p:sldId id="322" r:id="rId7"/>
    <p:sldId id="348" r:id="rId8"/>
    <p:sldId id="369" r:id="rId9"/>
    <p:sldId id="289" r:id="rId10"/>
    <p:sldId id="329" r:id="rId11"/>
    <p:sldId id="328" r:id="rId12"/>
    <p:sldId id="325" r:id="rId13"/>
    <p:sldId id="326" r:id="rId14"/>
    <p:sldId id="324" r:id="rId15"/>
    <p:sldId id="290" r:id="rId16"/>
    <p:sldId id="333" r:id="rId17"/>
    <p:sldId id="293" r:id="rId18"/>
    <p:sldId id="349" r:id="rId19"/>
    <p:sldId id="350" r:id="rId20"/>
    <p:sldId id="355" r:id="rId21"/>
    <p:sldId id="296" r:id="rId22"/>
    <p:sldId id="356" r:id="rId23"/>
    <p:sldId id="331" r:id="rId24"/>
    <p:sldId id="297" r:id="rId25"/>
    <p:sldId id="299" r:id="rId26"/>
    <p:sldId id="298" r:id="rId27"/>
    <p:sldId id="314" r:id="rId28"/>
    <p:sldId id="303" r:id="rId29"/>
    <p:sldId id="323" r:id="rId30"/>
    <p:sldId id="304" r:id="rId31"/>
    <p:sldId id="305" r:id="rId32"/>
    <p:sldId id="306" r:id="rId33"/>
    <p:sldId id="336" r:id="rId34"/>
    <p:sldId id="308" r:id="rId35"/>
    <p:sldId id="315" r:id="rId36"/>
    <p:sldId id="317" r:id="rId37"/>
    <p:sldId id="337" r:id="rId38"/>
    <p:sldId id="338" r:id="rId39"/>
    <p:sldId id="340" r:id="rId40"/>
    <p:sldId id="370" r:id="rId41"/>
    <p:sldId id="371" r:id="rId42"/>
    <p:sldId id="341" r:id="rId43"/>
    <p:sldId id="342" r:id="rId44"/>
    <p:sldId id="343" r:id="rId45"/>
    <p:sldId id="344" r:id="rId46"/>
    <p:sldId id="353" r:id="rId47"/>
    <p:sldId id="345" r:id="rId48"/>
    <p:sldId id="354" r:id="rId49"/>
    <p:sldId id="267" r:id="rId5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FA6"/>
    <a:srgbClr val="404040"/>
    <a:srgbClr val="B700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08" d="100"/>
          <a:sy n="108" d="100"/>
        </p:scale>
        <p:origin x="1704" y="108"/>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wnsend, Amy" userId="3bf00908-a58a-4e16-9031-0f28ef4aa8e2" providerId="ADAL" clId="{37033956-ABA5-43F4-891D-46A8BAD7C990}"/>
    <pc:docChg chg="undo custSel addSld delSld modSld sldOrd">
      <pc:chgData name="Townsend, Amy" userId="3bf00908-a58a-4e16-9031-0f28ef4aa8e2" providerId="ADAL" clId="{37033956-ABA5-43F4-891D-46A8BAD7C990}" dt="2022-08-02T17:11:12.113" v="1625" actId="20577"/>
      <pc:docMkLst>
        <pc:docMk/>
      </pc:docMkLst>
      <pc:sldChg chg="modSp">
        <pc:chgData name="Townsend, Amy" userId="3bf00908-a58a-4e16-9031-0f28ef4aa8e2" providerId="ADAL" clId="{37033956-ABA5-43F4-891D-46A8BAD7C990}" dt="2022-07-26T18:52:34.522" v="123" actId="20577"/>
        <pc:sldMkLst>
          <pc:docMk/>
          <pc:sldMk cId="0" sldId="269"/>
        </pc:sldMkLst>
        <pc:spChg chg="mod">
          <ac:chgData name="Townsend, Amy" userId="3bf00908-a58a-4e16-9031-0f28ef4aa8e2" providerId="ADAL" clId="{37033956-ABA5-43F4-891D-46A8BAD7C990}" dt="2022-07-26T18:52:21.145" v="94" actId="20577"/>
          <ac:spMkLst>
            <pc:docMk/>
            <pc:sldMk cId="0" sldId="269"/>
            <ac:spMk id="4097" creationId="{6FC6F11A-2408-4AB2-9F79-9D1D5DAD0FE8}"/>
          </ac:spMkLst>
        </pc:spChg>
        <pc:spChg chg="mod">
          <ac:chgData name="Townsend, Amy" userId="3bf00908-a58a-4e16-9031-0f28ef4aa8e2" providerId="ADAL" clId="{37033956-ABA5-43F4-891D-46A8BAD7C990}" dt="2022-07-26T18:52:34.522" v="123" actId="20577"/>
          <ac:spMkLst>
            <pc:docMk/>
            <pc:sldMk cId="0" sldId="269"/>
            <ac:spMk id="4098" creationId="{CD47556A-AD01-4ABA-BC62-380317C0252D}"/>
          </ac:spMkLst>
        </pc:spChg>
      </pc:sldChg>
      <pc:sldChg chg="addSp delSp modSp">
        <pc:chgData name="Townsend, Amy" userId="3bf00908-a58a-4e16-9031-0f28ef4aa8e2" providerId="ADAL" clId="{37033956-ABA5-43F4-891D-46A8BAD7C990}" dt="2022-07-27T18:05:42.444" v="1279" actId="478"/>
        <pc:sldMkLst>
          <pc:docMk/>
          <pc:sldMk cId="0" sldId="278"/>
        </pc:sldMkLst>
        <pc:spChg chg="add del mod">
          <ac:chgData name="Townsend, Amy" userId="3bf00908-a58a-4e16-9031-0f28ef4aa8e2" providerId="ADAL" clId="{37033956-ABA5-43F4-891D-46A8BAD7C990}" dt="2022-07-26T18:50:54.477" v="51"/>
          <ac:spMkLst>
            <pc:docMk/>
            <pc:sldMk cId="0" sldId="278"/>
            <ac:spMk id="3" creationId="{53D507B1-6253-4A44-8EB6-0AD1B9DCEE3D}"/>
          </ac:spMkLst>
        </pc:spChg>
        <pc:spChg chg="add del mod">
          <ac:chgData name="Townsend, Amy" userId="3bf00908-a58a-4e16-9031-0f28ef4aa8e2" providerId="ADAL" clId="{37033956-ABA5-43F4-891D-46A8BAD7C990}" dt="2022-07-26T18:52:08.665" v="72" actId="478"/>
          <ac:spMkLst>
            <pc:docMk/>
            <pc:sldMk cId="0" sldId="278"/>
            <ac:spMk id="4" creationId="{63BB1B3A-1798-4910-AC5B-F0F47D3A9274}"/>
          </ac:spMkLst>
        </pc:spChg>
        <pc:spChg chg="add del mod">
          <ac:chgData name="Townsend, Amy" userId="3bf00908-a58a-4e16-9031-0f28ef4aa8e2" providerId="ADAL" clId="{37033956-ABA5-43F4-891D-46A8BAD7C990}" dt="2022-07-27T18:05:42.444" v="1279" actId="478"/>
          <ac:spMkLst>
            <pc:docMk/>
            <pc:sldMk cId="0" sldId="278"/>
            <ac:spMk id="5" creationId="{1B2AB248-696C-4E4B-8B8E-0EA84F2DF170}"/>
          </ac:spMkLst>
        </pc:spChg>
      </pc:sldChg>
      <pc:sldChg chg="modSp">
        <pc:chgData name="Townsend, Amy" userId="3bf00908-a58a-4e16-9031-0f28ef4aa8e2" providerId="ADAL" clId="{37033956-ABA5-43F4-891D-46A8BAD7C990}" dt="2022-08-02T17:01:12.709" v="1461" actId="20577"/>
        <pc:sldMkLst>
          <pc:docMk/>
          <pc:sldMk cId="0" sldId="289"/>
        </pc:sldMkLst>
        <pc:spChg chg="mod">
          <ac:chgData name="Townsend, Amy" userId="3bf00908-a58a-4e16-9031-0f28ef4aa8e2" providerId="ADAL" clId="{37033956-ABA5-43F4-891D-46A8BAD7C990}" dt="2022-07-27T16:53:14.364" v="351" actId="20577"/>
          <ac:spMkLst>
            <pc:docMk/>
            <pc:sldMk cId="0" sldId="289"/>
            <ac:spMk id="2" creationId="{00000000-0000-0000-0000-000000000000}"/>
          </ac:spMkLst>
        </pc:spChg>
        <pc:spChg chg="mod">
          <ac:chgData name="Townsend, Amy" userId="3bf00908-a58a-4e16-9031-0f28ef4aa8e2" providerId="ADAL" clId="{37033956-ABA5-43F4-891D-46A8BAD7C990}" dt="2022-08-02T17:01:12.709" v="1461" actId="20577"/>
          <ac:spMkLst>
            <pc:docMk/>
            <pc:sldMk cId="0" sldId="289"/>
            <ac:spMk id="3" creationId="{00000000-0000-0000-0000-000000000000}"/>
          </ac:spMkLst>
        </pc:spChg>
      </pc:sldChg>
      <pc:sldChg chg="modSp">
        <pc:chgData name="Townsend, Amy" userId="3bf00908-a58a-4e16-9031-0f28ef4aa8e2" providerId="ADAL" clId="{37033956-ABA5-43F4-891D-46A8BAD7C990}" dt="2022-07-28T20:36:14.985" v="1305" actId="20577"/>
        <pc:sldMkLst>
          <pc:docMk/>
          <pc:sldMk cId="0" sldId="290"/>
        </pc:sldMkLst>
        <pc:spChg chg="mod">
          <ac:chgData name="Townsend, Amy" userId="3bf00908-a58a-4e16-9031-0f28ef4aa8e2" providerId="ADAL" clId="{37033956-ABA5-43F4-891D-46A8BAD7C990}" dt="2022-07-28T20:36:14.985" v="1305" actId="20577"/>
          <ac:spMkLst>
            <pc:docMk/>
            <pc:sldMk cId="0" sldId="290"/>
            <ac:spMk id="2" creationId="{00000000-0000-0000-0000-000000000000}"/>
          </ac:spMkLst>
        </pc:spChg>
        <pc:spChg chg="mod">
          <ac:chgData name="Townsend, Amy" userId="3bf00908-a58a-4e16-9031-0f28ef4aa8e2" providerId="ADAL" clId="{37033956-ABA5-43F4-891D-46A8BAD7C990}" dt="2022-07-27T17:19:33.386" v="468" actId="27636"/>
          <ac:spMkLst>
            <pc:docMk/>
            <pc:sldMk cId="0" sldId="290"/>
            <ac:spMk id="3" creationId="{00000000-0000-0000-0000-000000000000}"/>
          </ac:spMkLst>
        </pc:spChg>
      </pc:sldChg>
      <pc:sldChg chg="modSp">
        <pc:chgData name="Townsend, Amy" userId="3bf00908-a58a-4e16-9031-0f28ef4aa8e2" providerId="ADAL" clId="{37033956-ABA5-43F4-891D-46A8BAD7C990}" dt="2022-07-28T20:36:26.423" v="1323" actId="20577"/>
        <pc:sldMkLst>
          <pc:docMk/>
          <pc:sldMk cId="0" sldId="293"/>
        </pc:sldMkLst>
        <pc:spChg chg="mod">
          <ac:chgData name="Townsend, Amy" userId="3bf00908-a58a-4e16-9031-0f28ef4aa8e2" providerId="ADAL" clId="{37033956-ABA5-43F4-891D-46A8BAD7C990}" dt="2022-07-28T20:36:26.423" v="1323" actId="20577"/>
          <ac:spMkLst>
            <pc:docMk/>
            <pc:sldMk cId="0" sldId="293"/>
            <ac:spMk id="2" creationId="{00000000-0000-0000-0000-000000000000}"/>
          </ac:spMkLst>
        </pc:spChg>
        <pc:spChg chg="mod">
          <ac:chgData name="Townsend, Amy" userId="3bf00908-a58a-4e16-9031-0f28ef4aa8e2" providerId="ADAL" clId="{37033956-ABA5-43F4-891D-46A8BAD7C990}" dt="2022-07-27T17:25:17.342" v="565" actId="207"/>
          <ac:spMkLst>
            <pc:docMk/>
            <pc:sldMk cId="0" sldId="293"/>
            <ac:spMk id="3" creationId="{00000000-0000-0000-0000-000000000000}"/>
          </ac:spMkLst>
        </pc:spChg>
      </pc:sldChg>
      <pc:sldChg chg="modSp ord">
        <pc:chgData name="Townsend, Amy" userId="3bf00908-a58a-4e16-9031-0f28ef4aa8e2" providerId="ADAL" clId="{37033956-ABA5-43F4-891D-46A8BAD7C990}" dt="2022-08-02T17:06:11.456" v="1525"/>
        <pc:sldMkLst>
          <pc:docMk/>
          <pc:sldMk cId="0" sldId="296"/>
        </pc:sldMkLst>
        <pc:spChg chg="mod">
          <ac:chgData name="Townsend, Amy" userId="3bf00908-a58a-4e16-9031-0f28ef4aa8e2" providerId="ADAL" clId="{37033956-ABA5-43F4-891D-46A8BAD7C990}" dt="2022-07-28T20:36:44.602" v="1357" actId="20577"/>
          <ac:spMkLst>
            <pc:docMk/>
            <pc:sldMk cId="0" sldId="296"/>
            <ac:spMk id="2" creationId="{00000000-0000-0000-0000-000000000000}"/>
          </ac:spMkLst>
        </pc:spChg>
        <pc:spChg chg="mod">
          <ac:chgData name="Townsend, Amy" userId="3bf00908-a58a-4e16-9031-0f28ef4aa8e2" providerId="ADAL" clId="{37033956-ABA5-43F4-891D-46A8BAD7C990}" dt="2022-07-27T17:44:18.699" v="734" actId="20577"/>
          <ac:spMkLst>
            <pc:docMk/>
            <pc:sldMk cId="0" sldId="296"/>
            <ac:spMk id="3" creationId="{00000000-0000-0000-0000-000000000000}"/>
          </ac:spMkLst>
        </pc:spChg>
      </pc:sldChg>
      <pc:sldChg chg="modSp">
        <pc:chgData name="Townsend, Amy" userId="3bf00908-a58a-4e16-9031-0f28ef4aa8e2" providerId="ADAL" clId="{37033956-ABA5-43F4-891D-46A8BAD7C990}" dt="2022-07-28T20:36:52.009" v="1374" actId="20577"/>
        <pc:sldMkLst>
          <pc:docMk/>
          <pc:sldMk cId="0" sldId="297"/>
        </pc:sldMkLst>
        <pc:spChg chg="mod">
          <ac:chgData name="Townsend, Amy" userId="3bf00908-a58a-4e16-9031-0f28ef4aa8e2" providerId="ADAL" clId="{37033956-ABA5-43F4-891D-46A8BAD7C990}" dt="2022-07-28T20:36:52.009" v="1374" actId="20577"/>
          <ac:spMkLst>
            <pc:docMk/>
            <pc:sldMk cId="0" sldId="297"/>
            <ac:spMk id="2" creationId="{00000000-0000-0000-0000-000000000000}"/>
          </ac:spMkLst>
        </pc:spChg>
      </pc:sldChg>
      <pc:sldChg chg="modSp">
        <pc:chgData name="Townsend, Amy" userId="3bf00908-a58a-4e16-9031-0f28ef4aa8e2" providerId="ADAL" clId="{37033956-ABA5-43F4-891D-46A8BAD7C990}" dt="2022-07-28T20:37:04.279" v="1405" actId="20577"/>
        <pc:sldMkLst>
          <pc:docMk/>
          <pc:sldMk cId="0" sldId="298"/>
        </pc:sldMkLst>
        <pc:spChg chg="mod">
          <ac:chgData name="Townsend, Amy" userId="3bf00908-a58a-4e16-9031-0f28ef4aa8e2" providerId="ADAL" clId="{37033956-ABA5-43F4-891D-46A8BAD7C990}" dt="2022-07-28T20:37:04.279" v="1405" actId="20577"/>
          <ac:spMkLst>
            <pc:docMk/>
            <pc:sldMk cId="0" sldId="298"/>
            <ac:spMk id="2" creationId="{00000000-0000-0000-0000-000000000000}"/>
          </ac:spMkLst>
        </pc:spChg>
        <pc:spChg chg="mod">
          <ac:chgData name="Townsend, Amy" userId="3bf00908-a58a-4e16-9031-0f28ef4aa8e2" providerId="ADAL" clId="{37033956-ABA5-43F4-891D-46A8BAD7C990}" dt="2022-07-27T17:35:07.630" v="613" actId="27636"/>
          <ac:spMkLst>
            <pc:docMk/>
            <pc:sldMk cId="0" sldId="298"/>
            <ac:spMk id="3" creationId="{00000000-0000-0000-0000-000000000000}"/>
          </ac:spMkLst>
        </pc:spChg>
      </pc:sldChg>
      <pc:sldChg chg="modSp">
        <pc:chgData name="Townsend, Amy" userId="3bf00908-a58a-4e16-9031-0f28ef4aa8e2" providerId="ADAL" clId="{37033956-ABA5-43F4-891D-46A8BAD7C990}" dt="2022-07-28T20:36:56.649" v="1382" actId="20577"/>
        <pc:sldMkLst>
          <pc:docMk/>
          <pc:sldMk cId="0" sldId="299"/>
        </pc:sldMkLst>
        <pc:spChg chg="mod">
          <ac:chgData name="Townsend, Amy" userId="3bf00908-a58a-4e16-9031-0f28ef4aa8e2" providerId="ADAL" clId="{37033956-ABA5-43F4-891D-46A8BAD7C990}" dt="2022-07-28T20:36:56.649" v="1382" actId="20577"/>
          <ac:spMkLst>
            <pc:docMk/>
            <pc:sldMk cId="0" sldId="299"/>
            <ac:spMk id="2" creationId="{00000000-0000-0000-0000-000000000000}"/>
          </ac:spMkLst>
        </pc:spChg>
        <pc:spChg chg="mod">
          <ac:chgData name="Townsend, Amy" userId="3bf00908-a58a-4e16-9031-0f28ef4aa8e2" providerId="ADAL" clId="{37033956-ABA5-43F4-891D-46A8BAD7C990}" dt="2022-07-27T17:35:07.614" v="611" actId="27636"/>
          <ac:spMkLst>
            <pc:docMk/>
            <pc:sldMk cId="0" sldId="299"/>
            <ac:spMk id="3" creationId="{00000000-0000-0000-0000-000000000000}"/>
          </ac:spMkLst>
        </pc:spChg>
      </pc:sldChg>
      <pc:sldChg chg="modSp">
        <pc:chgData name="Townsend, Amy" userId="3bf00908-a58a-4e16-9031-0f28ef4aa8e2" providerId="ADAL" clId="{37033956-ABA5-43F4-891D-46A8BAD7C990}" dt="2022-07-27T17:45:07.850" v="753" actId="20577"/>
        <pc:sldMkLst>
          <pc:docMk/>
          <pc:sldMk cId="0" sldId="303"/>
        </pc:sldMkLst>
        <pc:spChg chg="mod">
          <ac:chgData name="Townsend, Amy" userId="3bf00908-a58a-4e16-9031-0f28ef4aa8e2" providerId="ADAL" clId="{37033956-ABA5-43F4-891D-46A8BAD7C990}" dt="2022-07-27T17:35:18.677" v="615" actId="27636"/>
          <ac:spMkLst>
            <pc:docMk/>
            <pc:sldMk cId="0" sldId="303"/>
            <ac:spMk id="2" creationId="{00000000-0000-0000-0000-000000000000}"/>
          </ac:spMkLst>
        </pc:spChg>
        <pc:spChg chg="mod">
          <ac:chgData name="Townsend, Amy" userId="3bf00908-a58a-4e16-9031-0f28ef4aa8e2" providerId="ADAL" clId="{37033956-ABA5-43F4-891D-46A8BAD7C990}" dt="2022-07-27T17:45:07.850" v="753" actId="20577"/>
          <ac:spMkLst>
            <pc:docMk/>
            <pc:sldMk cId="0" sldId="303"/>
            <ac:spMk id="3" creationId="{00000000-0000-0000-0000-000000000000}"/>
          </ac:spMkLst>
        </pc:spChg>
      </pc:sldChg>
      <pc:sldChg chg="modSp">
        <pc:chgData name="Townsend, Amy" userId="3bf00908-a58a-4e16-9031-0f28ef4aa8e2" providerId="ADAL" clId="{37033956-ABA5-43F4-891D-46A8BAD7C990}" dt="2022-08-02T17:08:28.912" v="1528" actId="20577"/>
        <pc:sldMkLst>
          <pc:docMk/>
          <pc:sldMk cId="0" sldId="304"/>
        </pc:sldMkLst>
        <pc:spChg chg="mod">
          <ac:chgData name="Townsend, Amy" userId="3bf00908-a58a-4e16-9031-0f28ef4aa8e2" providerId="ADAL" clId="{37033956-ABA5-43F4-891D-46A8BAD7C990}" dt="2022-07-27T17:35:18.739" v="619" actId="27636"/>
          <ac:spMkLst>
            <pc:docMk/>
            <pc:sldMk cId="0" sldId="304"/>
            <ac:spMk id="2" creationId="{00000000-0000-0000-0000-000000000000}"/>
          </ac:spMkLst>
        </pc:spChg>
        <pc:spChg chg="mod">
          <ac:chgData name="Townsend, Amy" userId="3bf00908-a58a-4e16-9031-0f28ef4aa8e2" providerId="ADAL" clId="{37033956-ABA5-43F4-891D-46A8BAD7C990}" dt="2022-08-02T17:08:28.912" v="1528" actId="20577"/>
          <ac:spMkLst>
            <pc:docMk/>
            <pc:sldMk cId="0" sldId="304"/>
            <ac:spMk id="3" creationId="{00000000-0000-0000-0000-000000000000}"/>
          </ac:spMkLst>
        </pc:spChg>
      </pc:sldChg>
      <pc:sldChg chg="modSp">
        <pc:chgData name="Townsend, Amy" userId="3bf00908-a58a-4e16-9031-0f28ef4aa8e2" providerId="ADAL" clId="{37033956-ABA5-43F4-891D-46A8BAD7C990}" dt="2022-08-02T17:09:05.629" v="1583" actId="20577"/>
        <pc:sldMkLst>
          <pc:docMk/>
          <pc:sldMk cId="0" sldId="305"/>
        </pc:sldMkLst>
        <pc:spChg chg="mod">
          <ac:chgData name="Townsend, Amy" userId="3bf00908-a58a-4e16-9031-0f28ef4aa8e2" providerId="ADAL" clId="{37033956-ABA5-43F4-891D-46A8BAD7C990}" dt="2022-07-27T17:35:18.756" v="621" actId="27636"/>
          <ac:spMkLst>
            <pc:docMk/>
            <pc:sldMk cId="0" sldId="305"/>
            <ac:spMk id="2" creationId="{00000000-0000-0000-0000-000000000000}"/>
          </ac:spMkLst>
        </pc:spChg>
        <pc:spChg chg="mod">
          <ac:chgData name="Townsend, Amy" userId="3bf00908-a58a-4e16-9031-0f28ef4aa8e2" providerId="ADAL" clId="{37033956-ABA5-43F4-891D-46A8BAD7C990}" dt="2022-08-02T17:09:05.629" v="1583" actId="20577"/>
          <ac:spMkLst>
            <pc:docMk/>
            <pc:sldMk cId="0" sldId="305"/>
            <ac:spMk id="3" creationId="{00000000-0000-0000-0000-000000000000}"/>
          </ac:spMkLst>
        </pc:spChg>
      </pc:sldChg>
      <pc:sldChg chg="modSp">
        <pc:chgData name="Townsend, Amy" userId="3bf00908-a58a-4e16-9031-0f28ef4aa8e2" providerId="ADAL" clId="{37033956-ABA5-43F4-891D-46A8BAD7C990}" dt="2022-07-27T17:45:52.257" v="755" actId="207"/>
        <pc:sldMkLst>
          <pc:docMk/>
          <pc:sldMk cId="0" sldId="306"/>
        </pc:sldMkLst>
        <pc:spChg chg="mod">
          <ac:chgData name="Townsend, Amy" userId="3bf00908-a58a-4e16-9031-0f28ef4aa8e2" providerId="ADAL" clId="{37033956-ABA5-43F4-891D-46A8BAD7C990}" dt="2022-07-27T17:35:18.782" v="623" actId="27636"/>
          <ac:spMkLst>
            <pc:docMk/>
            <pc:sldMk cId="0" sldId="306"/>
            <ac:spMk id="2" creationId="{00000000-0000-0000-0000-000000000000}"/>
          </ac:spMkLst>
        </pc:spChg>
        <pc:spChg chg="mod">
          <ac:chgData name="Townsend, Amy" userId="3bf00908-a58a-4e16-9031-0f28ef4aa8e2" providerId="ADAL" clId="{37033956-ABA5-43F4-891D-46A8BAD7C990}" dt="2022-07-27T17:45:52.257" v="755" actId="207"/>
          <ac:spMkLst>
            <pc:docMk/>
            <pc:sldMk cId="0" sldId="306"/>
            <ac:spMk id="3" creationId="{00000000-0000-0000-0000-000000000000}"/>
          </ac:spMkLst>
        </pc:spChg>
      </pc:sldChg>
      <pc:sldChg chg="modSp">
        <pc:chgData name="Townsend, Amy" userId="3bf00908-a58a-4e16-9031-0f28ef4aa8e2" providerId="ADAL" clId="{37033956-ABA5-43F4-891D-46A8BAD7C990}" dt="2022-07-27T17:35:18.813" v="626" actId="27636"/>
        <pc:sldMkLst>
          <pc:docMk/>
          <pc:sldMk cId="0" sldId="308"/>
        </pc:sldMkLst>
        <pc:spChg chg="mod">
          <ac:chgData name="Townsend, Amy" userId="3bf00908-a58a-4e16-9031-0f28ef4aa8e2" providerId="ADAL" clId="{37033956-ABA5-43F4-891D-46A8BAD7C990}" dt="2022-07-27T17:35:18.813" v="626" actId="27636"/>
          <ac:spMkLst>
            <pc:docMk/>
            <pc:sldMk cId="0" sldId="308"/>
            <ac:spMk id="2" creationId="{00000000-0000-0000-0000-000000000000}"/>
          </ac:spMkLst>
        </pc:spChg>
        <pc:spChg chg="mod">
          <ac:chgData name="Townsend, Amy" userId="3bf00908-a58a-4e16-9031-0f28ef4aa8e2" providerId="ADAL" clId="{37033956-ABA5-43F4-891D-46A8BAD7C990}" dt="2022-07-27T17:35:18.813" v="625" actId="27636"/>
          <ac:spMkLst>
            <pc:docMk/>
            <pc:sldMk cId="0" sldId="308"/>
            <ac:spMk id="3" creationId="{00000000-0000-0000-0000-000000000000}"/>
          </ac:spMkLst>
        </pc:spChg>
      </pc:sldChg>
      <pc:sldChg chg="addSp delSp modSp">
        <pc:chgData name="Townsend, Amy" userId="3bf00908-a58a-4e16-9031-0f28ef4aa8e2" providerId="ADAL" clId="{37033956-ABA5-43F4-891D-46A8BAD7C990}" dt="2022-07-27T17:44:53.310" v="736" actId="478"/>
        <pc:sldMkLst>
          <pc:docMk/>
          <pc:sldMk cId="0" sldId="314"/>
        </pc:sldMkLst>
        <pc:spChg chg="add del mod">
          <ac:chgData name="Townsend, Amy" userId="3bf00908-a58a-4e16-9031-0f28ef4aa8e2" providerId="ADAL" clId="{37033956-ABA5-43F4-891D-46A8BAD7C990}" dt="2022-07-26T18:50:54.477" v="51"/>
          <ac:spMkLst>
            <pc:docMk/>
            <pc:sldMk cId="0" sldId="314"/>
            <ac:spMk id="3" creationId="{CD00A934-AA40-465B-85EB-712261FD0575}"/>
          </ac:spMkLst>
        </pc:spChg>
        <pc:spChg chg="add del mod">
          <ac:chgData name="Townsend, Amy" userId="3bf00908-a58a-4e16-9031-0f28ef4aa8e2" providerId="ADAL" clId="{37033956-ABA5-43F4-891D-46A8BAD7C990}" dt="2022-07-27T17:44:53.310" v="736" actId="478"/>
          <ac:spMkLst>
            <pc:docMk/>
            <pc:sldMk cId="0" sldId="314"/>
            <ac:spMk id="4" creationId="{59DD7827-859E-425E-B5A3-E26BDD3D0013}"/>
          </ac:spMkLst>
        </pc:spChg>
      </pc:sldChg>
      <pc:sldChg chg="addSp delSp modSp">
        <pc:chgData name="Townsend, Amy" userId="3bf00908-a58a-4e16-9031-0f28ef4aa8e2" providerId="ADAL" clId="{37033956-ABA5-43F4-891D-46A8BAD7C990}" dt="2022-07-27T17:48:41.839" v="764" actId="947"/>
        <pc:sldMkLst>
          <pc:docMk/>
          <pc:sldMk cId="0" sldId="315"/>
        </pc:sldMkLst>
        <pc:spChg chg="mod">
          <ac:chgData name="Townsend, Amy" userId="3bf00908-a58a-4e16-9031-0f28ef4aa8e2" providerId="ADAL" clId="{37033956-ABA5-43F4-891D-46A8BAD7C990}" dt="2022-07-27T17:48:41.839" v="764" actId="947"/>
          <ac:spMkLst>
            <pc:docMk/>
            <pc:sldMk cId="0" sldId="315"/>
            <ac:spMk id="2" creationId="{00000000-0000-0000-0000-000000000000}"/>
          </ac:spMkLst>
        </pc:spChg>
        <pc:spChg chg="add del mod">
          <ac:chgData name="Townsend, Amy" userId="3bf00908-a58a-4e16-9031-0f28ef4aa8e2" providerId="ADAL" clId="{37033956-ABA5-43F4-891D-46A8BAD7C990}" dt="2022-07-26T18:50:54.477" v="51"/>
          <ac:spMkLst>
            <pc:docMk/>
            <pc:sldMk cId="0" sldId="315"/>
            <ac:spMk id="3" creationId="{D4FA5610-99AE-4FAE-9175-E1CBC902D003}"/>
          </ac:spMkLst>
        </pc:spChg>
        <pc:spChg chg="add del mod">
          <ac:chgData name="Townsend, Amy" userId="3bf00908-a58a-4e16-9031-0f28ef4aa8e2" providerId="ADAL" clId="{37033956-ABA5-43F4-891D-46A8BAD7C990}" dt="2022-07-27T17:46:28.134" v="756" actId="478"/>
          <ac:spMkLst>
            <pc:docMk/>
            <pc:sldMk cId="0" sldId="315"/>
            <ac:spMk id="4" creationId="{6A60196E-FB4E-4EB2-ADAC-F52783E2858D}"/>
          </ac:spMkLst>
        </pc:spChg>
      </pc:sldChg>
      <pc:sldChg chg="modSp">
        <pc:chgData name="Townsend, Amy" userId="3bf00908-a58a-4e16-9031-0f28ef4aa8e2" providerId="ADAL" clId="{37033956-ABA5-43F4-891D-46A8BAD7C990}" dt="2022-07-27T17:46:38.256" v="757" actId="115"/>
        <pc:sldMkLst>
          <pc:docMk/>
          <pc:sldMk cId="0" sldId="317"/>
        </pc:sldMkLst>
        <pc:spChg chg="mod">
          <ac:chgData name="Townsend, Amy" userId="3bf00908-a58a-4e16-9031-0f28ef4aa8e2" providerId="ADAL" clId="{37033956-ABA5-43F4-891D-46A8BAD7C990}" dt="2022-07-27T17:46:38.256" v="757" actId="115"/>
          <ac:spMkLst>
            <pc:docMk/>
            <pc:sldMk cId="0" sldId="317"/>
            <ac:spMk id="3" creationId="{00000000-0000-0000-0000-000000000000}"/>
          </ac:spMkLst>
        </pc:spChg>
      </pc:sldChg>
      <pc:sldChg chg="addSp delSp modSp add del">
        <pc:chgData name="Townsend, Amy" userId="3bf00908-a58a-4e16-9031-0f28ef4aa8e2" providerId="ADAL" clId="{37033956-ABA5-43F4-891D-46A8BAD7C990}" dt="2022-07-27T16:49:09.225" v="226" actId="20577"/>
        <pc:sldMkLst>
          <pc:docMk/>
          <pc:sldMk cId="0" sldId="322"/>
        </pc:sldMkLst>
        <pc:spChg chg="del">
          <ac:chgData name="Townsend, Amy" userId="3bf00908-a58a-4e16-9031-0f28ef4aa8e2" providerId="ADAL" clId="{37033956-ABA5-43F4-891D-46A8BAD7C990}" dt="2022-07-26T18:50:38.553" v="0"/>
          <ac:spMkLst>
            <pc:docMk/>
            <pc:sldMk cId="0" sldId="322"/>
            <ac:spMk id="2" creationId="{00000000-0000-0000-0000-000000000000}"/>
          </ac:spMkLst>
        </pc:spChg>
        <pc:spChg chg="del">
          <ac:chgData name="Townsend, Amy" userId="3bf00908-a58a-4e16-9031-0f28ef4aa8e2" providerId="ADAL" clId="{37033956-ABA5-43F4-891D-46A8BAD7C990}" dt="2022-07-26T18:50:38.553" v="0"/>
          <ac:spMkLst>
            <pc:docMk/>
            <pc:sldMk cId="0" sldId="322"/>
            <ac:spMk id="3" creationId="{00000000-0000-0000-0000-000000000000}"/>
          </ac:spMkLst>
        </pc:spChg>
        <pc:spChg chg="del">
          <ac:chgData name="Townsend, Amy" userId="3bf00908-a58a-4e16-9031-0f28ef4aa8e2" providerId="ADAL" clId="{37033956-ABA5-43F4-891D-46A8BAD7C990}" dt="2022-07-27T16:45:26.247" v="127" actId="478"/>
          <ac:spMkLst>
            <pc:docMk/>
            <pc:sldMk cId="0" sldId="322"/>
            <ac:spMk id="4" creationId="{00000000-0000-0000-0000-000000000000}"/>
          </ac:spMkLst>
        </pc:spChg>
        <pc:spChg chg="del">
          <ac:chgData name="Townsend, Amy" userId="3bf00908-a58a-4e16-9031-0f28ef4aa8e2" providerId="ADAL" clId="{37033956-ABA5-43F4-891D-46A8BAD7C990}" dt="2022-07-27T16:45:27.336" v="128" actId="478"/>
          <ac:spMkLst>
            <pc:docMk/>
            <pc:sldMk cId="0" sldId="322"/>
            <ac:spMk id="5" creationId="{00000000-0000-0000-0000-000000000000}"/>
          </ac:spMkLst>
        </pc:spChg>
        <pc:spChg chg="del">
          <ac:chgData name="Townsend, Amy" userId="3bf00908-a58a-4e16-9031-0f28ef4aa8e2" providerId="ADAL" clId="{37033956-ABA5-43F4-891D-46A8BAD7C990}" dt="2022-07-27T16:45:28.541" v="129" actId="478"/>
          <ac:spMkLst>
            <pc:docMk/>
            <pc:sldMk cId="0" sldId="322"/>
            <ac:spMk id="6" creationId="{00000000-0000-0000-0000-000000000000}"/>
          </ac:spMkLst>
        </pc:spChg>
        <pc:spChg chg="del">
          <ac:chgData name="Townsend, Amy" userId="3bf00908-a58a-4e16-9031-0f28ef4aa8e2" providerId="ADAL" clId="{37033956-ABA5-43F4-891D-46A8BAD7C990}" dt="2022-07-27T16:45:31.192" v="131" actId="478"/>
          <ac:spMkLst>
            <pc:docMk/>
            <pc:sldMk cId="0" sldId="322"/>
            <ac:spMk id="7" creationId="{00000000-0000-0000-0000-000000000000}"/>
          </ac:spMkLst>
        </pc:spChg>
        <pc:spChg chg="add del mod">
          <ac:chgData name="Townsend, Amy" userId="3bf00908-a58a-4e16-9031-0f28ef4aa8e2" providerId="ADAL" clId="{37033956-ABA5-43F4-891D-46A8BAD7C990}" dt="2022-07-26T18:50:54.477" v="51"/>
          <ac:spMkLst>
            <pc:docMk/>
            <pc:sldMk cId="0" sldId="322"/>
            <ac:spMk id="8" creationId="{94B1FE80-3525-4F6A-8079-5B6F7A4F18CC}"/>
          </ac:spMkLst>
        </pc:spChg>
        <pc:spChg chg="add del mod">
          <ac:chgData name="Townsend, Amy" userId="3bf00908-a58a-4e16-9031-0f28ef4aa8e2" providerId="ADAL" clId="{37033956-ABA5-43F4-891D-46A8BAD7C990}" dt="2022-07-26T18:50:54.477" v="51"/>
          <ac:spMkLst>
            <pc:docMk/>
            <pc:sldMk cId="0" sldId="322"/>
            <ac:spMk id="9" creationId="{C37AA3B7-51C3-4C70-807E-5212DA0278C3}"/>
          </ac:spMkLst>
        </pc:spChg>
        <pc:spChg chg="del">
          <ac:chgData name="Townsend, Amy" userId="3bf00908-a58a-4e16-9031-0f28ef4aa8e2" providerId="ADAL" clId="{37033956-ABA5-43F4-891D-46A8BAD7C990}" dt="2022-07-27T16:45:30.179" v="130" actId="478"/>
          <ac:spMkLst>
            <pc:docMk/>
            <pc:sldMk cId="0" sldId="322"/>
            <ac:spMk id="10" creationId="{00000000-0000-0000-0000-000000000000}"/>
          </ac:spMkLst>
        </pc:spChg>
        <pc:spChg chg="add del mod">
          <ac:chgData name="Townsend, Amy" userId="3bf00908-a58a-4e16-9031-0f28ef4aa8e2" providerId="ADAL" clId="{37033956-ABA5-43F4-891D-46A8BAD7C990}" dt="2022-07-27T16:45:36.130" v="132"/>
          <ac:spMkLst>
            <pc:docMk/>
            <pc:sldMk cId="0" sldId="322"/>
            <ac:spMk id="11" creationId="{76773903-BDFA-4C72-93DB-403B2EE3983D}"/>
          </ac:spMkLst>
        </pc:spChg>
        <pc:spChg chg="add del mod">
          <ac:chgData name="Townsend, Amy" userId="3bf00908-a58a-4e16-9031-0f28ef4aa8e2" providerId="ADAL" clId="{37033956-ABA5-43F4-891D-46A8BAD7C990}" dt="2022-07-27T16:45:36.130" v="132"/>
          <ac:spMkLst>
            <pc:docMk/>
            <pc:sldMk cId="0" sldId="322"/>
            <ac:spMk id="12" creationId="{1DAD4150-DA59-4588-873A-C3962B0737F2}"/>
          </ac:spMkLst>
        </pc:spChg>
        <pc:spChg chg="add mod">
          <ac:chgData name="Townsend, Amy" userId="3bf00908-a58a-4e16-9031-0f28ef4aa8e2" providerId="ADAL" clId="{37033956-ABA5-43F4-891D-46A8BAD7C990}" dt="2022-07-27T16:46:52.576" v="138" actId="1582"/>
          <ac:spMkLst>
            <pc:docMk/>
            <pc:sldMk cId="0" sldId="322"/>
            <ac:spMk id="14" creationId="{E3A96C58-C883-4816-8152-EC2FAC9D73EF}"/>
          </ac:spMkLst>
        </pc:spChg>
        <pc:spChg chg="add mod">
          <ac:chgData name="Townsend, Amy" userId="3bf00908-a58a-4e16-9031-0f28ef4aa8e2" providerId="ADAL" clId="{37033956-ABA5-43F4-891D-46A8BAD7C990}" dt="2022-07-27T16:48:04.053" v="205" actId="1076"/>
          <ac:spMkLst>
            <pc:docMk/>
            <pc:sldMk cId="0" sldId="322"/>
            <ac:spMk id="15" creationId="{1597BB76-27C4-46B7-8E1C-A96319EF0108}"/>
          </ac:spMkLst>
        </pc:spChg>
        <pc:spChg chg="add mod">
          <ac:chgData name="Townsend, Amy" userId="3bf00908-a58a-4e16-9031-0f28ef4aa8e2" providerId="ADAL" clId="{37033956-ABA5-43F4-891D-46A8BAD7C990}" dt="2022-07-27T16:48:32.941" v="211" actId="14100"/>
          <ac:spMkLst>
            <pc:docMk/>
            <pc:sldMk cId="0" sldId="322"/>
            <ac:spMk id="16" creationId="{BE474789-F584-4C82-83C2-A3C740A675DD}"/>
          </ac:spMkLst>
        </pc:spChg>
        <pc:spChg chg="add mod">
          <ac:chgData name="Townsend, Amy" userId="3bf00908-a58a-4e16-9031-0f28ef4aa8e2" providerId="ADAL" clId="{37033956-ABA5-43F4-891D-46A8BAD7C990}" dt="2022-07-27T16:49:09.225" v="226" actId="20577"/>
          <ac:spMkLst>
            <pc:docMk/>
            <pc:sldMk cId="0" sldId="322"/>
            <ac:spMk id="19" creationId="{848854D0-2F61-40D3-8E39-53C2C78DF916}"/>
          </ac:spMkLst>
        </pc:spChg>
        <pc:picChg chg="add">
          <ac:chgData name="Townsend, Amy" userId="3bf00908-a58a-4e16-9031-0f28ef4aa8e2" providerId="ADAL" clId="{37033956-ABA5-43F4-891D-46A8BAD7C990}" dt="2022-07-27T16:45:53.376" v="133"/>
          <ac:picMkLst>
            <pc:docMk/>
            <pc:sldMk cId="0" sldId="322"/>
            <ac:picMk id="13" creationId="{11B1C42D-7341-48E1-B82D-3AEF7A8029F1}"/>
          </ac:picMkLst>
        </pc:picChg>
        <pc:picChg chg="del">
          <ac:chgData name="Townsend, Amy" userId="3bf00908-a58a-4e16-9031-0f28ef4aa8e2" providerId="ADAL" clId="{37033956-ABA5-43F4-891D-46A8BAD7C990}" dt="2022-07-27T16:45:20.990" v="126" actId="478"/>
          <ac:picMkLst>
            <pc:docMk/>
            <pc:sldMk cId="0" sldId="322"/>
            <ac:picMk id="6146" creationId="{00000000-0000-0000-0000-000000000000}"/>
          </ac:picMkLst>
        </pc:picChg>
        <pc:cxnChg chg="add del mod">
          <ac:chgData name="Townsend, Amy" userId="3bf00908-a58a-4e16-9031-0f28ef4aa8e2" providerId="ADAL" clId="{37033956-ABA5-43F4-891D-46A8BAD7C990}" dt="2022-07-27T16:48:49.793" v="213" actId="478"/>
          <ac:cxnSpMkLst>
            <pc:docMk/>
            <pc:sldMk cId="0" sldId="322"/>
            <ac:cxnSpMk id="18" creationId="{73E1597D-D4FF-436A-A66A-52C2DFF69F39}"/>
          </ac:cxnSpMkLst>
        </pc:cxnChg>
      </pc:sldChg>
      <pc:sldChg chg="modSp">
        <pc:chgData name="Townsend, Amy" userId="3bf00908-a58a-4e16-9031-0f28ef4aa8e2" providerId="ADAL" clId="{37033956-ABA5-43F4-891D-46A8BAD7C990}" dt="2022-08-02T17:08:15.197" v="1527" actId="207"/>
        <pc:sldMkLst>
          <pc:docMk/>
          <pc:sldMk cId="0" sldId="323"/>
        </pc:sldMkLst>
        <pc:spChg chg="mod">
          <ac:chgData name="Townsend, Amy" userId="3bf00908-a58a-4e16-9031-0f28ef4aa8e2" providerId="ADAL" clId="{37033956-ABA5-43F4-891D-46A8BAD7C990}" dt="2022-07-28T20:37:29.620" v="1459" actId="20577"/>
          <ac:spMkLst>
            <pc:docMk/>
            <pc:sldMk cId="0" sldId="323"/>
            <ac:spMk id="2" creationId="{00000000-0000-0000-0000-000000000000}"/>
          </ac:spMkLst>
        </pc:spChg>
        <pc:spChg chg="mod">
          <ac:chgData name="Townsend, Amy" userId="3bf00908-a58a-4e16-9031-0f28ef4aa8e2" providerId="ADAL" clId="{37033956-ABA5-43F4-891D-46A8BAD7C990}" dt="2022-08-02T17:08:15.197" v="1527" actId="207"/>
          <ac:spMkLst>
            <pc:docMk/>
            <pc:sldMk cId="0" sldId="323"/>
            <ac:spMk id="3" creationId="{00000000-0000-0000-0000-000000000000}"/>
          </ac:spMkLst>
        </pc:spChg>
      </pc:sldChg>
      <pc:sldChg chg="addSp delSp modSp">
        <pc:chgData name="Townsend, Amy" userId="3bf00908-a58a-4e16-9031-0f28ef4aa8e2" providerId="ADAL" clId="{37033956-ABA5-43F4-891D-46A8BAD7C990}" dt="2022-07-27T17:19:19.837" v="466" actId="1582"/>
        <pc:sldMkLst>
          <pc:docMk/>
          <pc:sldMk cId="0" sldId="324"/>
        </pc:sldMkLst>
        <pc:spChg chg="add del mod">
          <ac:chgData name="Townsend, Amy" userId="3bf00908-a58a-4e16-9031-0f28ef4aa8e2" providerId="ADAL" clId="{37033956-ABA5-43F4-891D-46A8BAD7C990}" dt="2022-07-26T18:50:54.477" v="51"/>
          <ac:spMkLst>
            <pc:docMk/>
            <pc:sldMk cId="0" sldId="324"/>
            <ac:spMk id="3" creationId="{C8CCD62B-C02D-414D-A55D-2A0400C7740A}"/>
          </ac:spMkLst>
        </pc:spChg>
        <pc:spChg chg="add del mod">
          <ac:chgData name="Townsend, Amy" userId="3bf00908-a58a-4e16-9031-0f28ef4aa8e2" providerId="ADAL" clId="{37033956-ABA5-43F4-891D-46A8BAD7C990}" dt="2022-07-27T17:12:11.432" v="397"/>
          <ac:spMkLst>
            <pc:docMk/>
            <pc:sldMk cId="0" sldId="324"/>
            <ac:spMk id="4" creationId="{9695EFDA-8DEE-4561-BC5D-25B82C5C8FD7}"/>
          </ac:spMkLst>
        </pc:spChg>
        <pc:spChg chg="mod">
          <ac:chgData name="Townsend, Amy" userId="3bf00908-a58a-4e16-9031-0f28ef4aa8e2" providerId="ADAL" clId="{37033956-ABA5-43F4-891D-46A8BAD7C990}" dt="2022-07-27T17:14:24.385" v="403" actId="1076"/>
          <ac:spMkLst>
            <pc:docMk/>
            <pc:sldMk cId="0" sldId="324"/>
            <ac:spMk id="5" creationId="{00000000-0000-0000-0000-000000000000}"/>
          </ac:spMkLst>
        </pc:spChg>
        <pc:spChg chg="mod">
          <ac:chgData name="Townsend, Amy" userId="3bf00908-a58a-4e16-9031-0f28ef4aa8e2" providerId="ADAL" clId="{37033956-ABA5-43F4-891D-46A8BAD7C990}" dt="2022-07-27T17:14:48.120" v="410" actId="14100"/>
          <ac:spMkLst>
            <pc:docMk/>
            <pc:sldMk cId="0" sldId="324"/>
            <ac:spMk id="11" creationId="{00000000-0000-0000-0000-000000000000}"/>
          </ac:spMkLst>
        </pc:spChg>
        <pc:graphicFrameChg chg="del mod">
          <ac:chgData name="Townsend, Amy" userId="3bf00908-a58a-4e16-9031-0f28ef4aa8e2" providerId="ADAL" clId="{37033956-ABA5-43F4-891D-46A8BAD7C990}" dt="2022-07-27T17:13:23.766" v="399" actId="478"/>
          <ac:graphicFrameMkLst>
            <pc:docMk/>
            <pc:sldMk cId="0" sldId="324"/>
            <ac:graphicFrameMk id="6" creationId="{00000000-0000-0000-0000-000000000000}"/>
          </ac:graphicFrameMkLst>
        </pc:graphicFrameChg>
        <pc:picChg chg="add mod ord">
          <ac:chgData name="Townsend, Amy" userId="3bf00908-a58a-4e16-9031-0f28ef4aa8e2" providerId="ADAL" clId="{37033956-ABA5-43F4-891D-46A8BAD7C990}" dt="2022-07-27T17:13:53.692" v="402" actId="167"/>
          <ac:picMkLst>
            <pc:docMk/>
            <pc:sldMk cId="0" sldId="324"/>
            <ac:picMk id="7" creationId="{561C52BB-0206-4667-A88F-620991B9FD16}"/>
          </ac:picMkLst>
        </pc:picChg>
        <pc:cxnChg chg="mod">
          <ac:chgData name="Townsend, Amy" userId="3bf00908-a58a-4e16-9031-0f28ef4aa8e2" providerId="ADAL" clId="{37033956-ABA5-43F4-891D-46A8BAD7C990}" dt="2022-07-27T17:19:19.837" v="466" actId="1582"/>
          <ac:cxnSpMkLst>
            <pc:docMk/>
            <pc:sldMk cId="0" sldId="324"/>
            <ac:cxnSpMk id="12" creationId="{00000000-0000-0000-0000-000000000000}"/>
          </ac:cxnSpMkLst>
        </pc:cxnChg>
        <pc:cxnChg chg="mod">
          <ac:chgData name="Townsend, Amy" userId="3bf00908-a58a-4e16-9031-0f28ef4aa8e2" providerId="ADAL" clId="{37033956-ABA5-43F4-891D-46A8BAD7C990}" dt="2022-07-27T17:19:19.837" v="466" actId="1582"/>
          <ac:cxnSpMkLst>
            <pc:docMk/>
            <pc:sldMk cId="0" sldId="324"/>
            <ac:cxnSpMk id="14" creationId="{00000000-0000-0000-0000-000000000000}"/>
          </ac:cxnSpMkLst>
        </pc:cxnChg>
        <pc:cxnChg chg="mod">
          <ac:chgData name="Townsend, Amy" userId="3bf00908-a58a-4e16-9031-0f28ef4aa8e2" providerId="ADAL" clId="{37033956-ABA5-43F4-891D-46A8BAD7C990}" dt="2022-07-27T17:19:19.837" v="466" actId="1582"/>
          <ac:cxnSpMkLst>
            <pc:docMk/>
            <pc:sldMk cId="0" sldId="324"/>
            <ac:cxnSpMk id="15" creationId="{00000000-0000-0000-0000-000000000000}"/>
          </ac:cxnSpMkLst>
        </pc:cxnChg>
        <pc:cxnChg chg="mod">
          <ac:chgData name="Townsend, Amy" userId="3bf00908-a58a-4e16-9031-0f28ef4aa8e2" providerId="ADAL" clId="{37033956-ABA5-43F4-891D-46A8BAD7C990}" dt="2022-07-27T17:19:19.837" v="466" actId="1582"/>
          <ac:cxnSpMkLst>
            <pc:docMk/>
            <pc:sldMk cId="0" sldId="324"/>
            <ac:cxnSpMk id="21" creationId="{00000000-0000-0000-0000-000000000000}"/>
          </ac:cxnSpMkLst>
        </pc:cxnChg>
      </pc:sldChg>
      <pc:sldChg chg="addSp delSp modSp">
        <pc:chgData name="Townsend, Amy" userId="3bf00908-a58a-4e16-9031-0f28ef4aa8e2" providerId="ADAL" clId="{37033956-ABA5-43F4-891D-46A8BAD7C990}" dt="2022-07-27T17:18:56.390" v="465" actId="1037"/>
        <pc:sldMkLst>
          <pc:docMk/>
          <pc:sldMk cId="0" sldId="325"/>
        </pc:sldMkLst>
        <pc:spChg chg="add del mod">
          <ac:chgData name="Townsend, Amy" userId="3bf00908-a58a-4e16-9031-0f28ef4aa8e2" providerId="ADAL" clId="{37033956-ABA5-43F4-891D-46A8BAD7C990}" dt="2022-07-26T18:50:54.477" v="51"/>
          <ac:spMkLst>
            <pc:docMk/>
            <pc:sldMk cId="0" sldId="325"/>
            <ac:spMk id="3" creationId="{73C7EB8D-7FF6-408C-93E7-4F6756821A77}"/>
          </ac:spMkLst>
        </pc:spChg>
        <pc:spChg chg="add del mod">
          <ac:chgData name="Townsend, Amy" userId="3bf00908-a58a-4e16-9031-0f28ef4aa8e2" providerId="ADAL" clId="{37033956-ABA5-43F4-891D-46A8BAD7C990}" dt="2022-07-27T16:53:38.612" v="352"/>
          <ac:spMkLst>
            <pc:docMk/>
            <pc:sldMk cId="0" sldId="325"/>
            <ac:spMk id="4" creationId="{674E1F82-5E52-4535-9292-F890E36DADB3}"/>
          </ac:spMkLst>
        </pc:spChg>
        <pc:spChg chg="mod">
          <ac:chgData name="Townsend, Amy" userId="3bf00908-a58a-4e16-9031-0f28ef4aa8e2" providerId="ADAL" clId="{37033956-ABA5-43F4-891D-46A8BAD7C990}" dt="2022-07-27T17:16:53.223" v="437" actId="1035"/>
          <ac:spMkLst>
            <pc:docMk/>
            <pc:sldMk cId="0" sldId="325"/>
            <ac:spMk id="5" creationId="{00000000-0000-0000-0000-000000000000}"/>
          </ac:spMkLst>
        </pc:spChg>
        <pc:spChg chg="mod">
          <ac:chgData name="Townsend, Amy" userId="3bf00908-a58a-4e16-9031-0f28ef4aa8e2" providerId="ADAL" clId="{37033956-ABA5-43F4-891D-46A8BAD7C990}" dt="2022-07-27T17:16:29.344" v="428" actId="1076"/>
          <ac:spMkLst>
            <pc:docMk/>
            <pc:sldMk cId="0" sldId="325"/>
            <ac:spMk id="8" creationId="{00000000-0000-0000-0000-000000000000}"/>
          </ac:spMkLst>
        </pc:spChg>
        <pc:spChg chg="mod">
          <ac:chgData name="Townsend, Amy" userId="3bf00908-a58a-4e16-9031-0f28ef4aa8e2" providerId="ADAL" clId="{37033956-ABA5-43F4-891D-46A8BAD7C990}" dt="2022-07-27T17:18:44.211" v="454" actId="1076"/>
          <ac:spMkLst>
            <pc:docMk/>
            <pc:sldMk cId="0" sldId="325"/>
            <ac:spMk id="13" creationId="{00000000-0000-0000-0000-000000000000}"/>
          </ac:spMkLst>
        </pc:spChg>
        <pc:spChg chg="mod">
          <ac:chgData name="Townsend, Amy" userId="3bf00908-a58a-4e16-9031-0f28ef4aa8e2" providerId="ADAL" clId="{37033956-ABA5-43F4-891D-46A8BAD7C990}" dt="2022-07-27T17:18:56.390" v="465" actId="1037"/>
          <ac:spMkLst>
            <pc:docMk/>
            <pc:sldMk cId="0" sldId="325"/>
            <ac:spMk id="15" creationId="{00000000-0000-0000-0000-000000000000}"/>
          </ac:spMkLst>
        </pc:spChg>
        <pc:spChg chg="mod">
          <ac:chgData name="Townsend, Amy" userId="3bf00908-a58a-4e16-9031-0f28ef4aa8e2" providerId="ADAL" clId="{37033956-ABA5-43F4-891D-46A8BAD7C990}" dt="2022-07-27T17:18:37.226" v="452" actId="1076"/>
          <ac:spMkLst>
            <pc:docMk/>
            <pc:sldMk cId="0" sldId="325"/>
            <ac:spMk id="16" creationId="{00000000-0000-0000-0000-000000000000}"/>
          </ac:spMkLst>
        </pc:spChg>
        <pc:spChg chg="add mod">
          <ac:chgData name="Townsend, Amy" userId="3bf00908-a58a-4e16-9031-0f28ef4aa8e2" providerId="ADAL" clId="{37033956-ABA5-43F4-891D-46A8BAD7C990}" dt="2022-07-27T17:17:22.466" v="441" actId="1582"/>
          <ac:spMkLst>
            <pc:docMk/>
            <pc:sldMk cId="0" sldId="325"/>
            <ac:spMk id="17" creationId="{91FD59F8-5FEC-4DE6-B0D5-2078152B313C}"/>
          </ac:spMkLst>
        </pc:spChg>
        <pc:spChg chg="mod">
          <ac:chgData name="Townsend, Amy" userId="3bf00908-a58a-4e16-9031-0f28ef4aa8e2" providerId="ADAL" clId="{37033956-ABA5-43F4-891D-46A8BAD7C990}" dt="2022-07-27T17:18:32.488" v="451" actId="1076"/>
          <ac:spMkLst>
            <pc:docMk/>
            <pc:sldMk cId="0" sldId="325"/>
            <ac:spMk id="19" creationId="{00000000-0000-0000-0000-000000000000}"/>
          </ac:spMkLst>
        </pc:spChg>
        <pc:picChg chg="add mod ord">
          <ac:chgData name="Townsend, Amy" userId="3bf00908-a58a-4e16-9031-0f28ef4aa8e2" providerId="ADAL" clId="{37033956-ABA5-43F4-891D-46A8BAD7C990}" dt="2022-07-27T17:18:06.262" v="446" actId="1076"/>
          <ac:picMkLst>
            <pc:docMk/>
            <pc:sldMk cId="0" sldId="325"/>
            <ac:picMk id="6" creationId="{0302F887-DDCC-4E88-B3BD-F1212EF272EC}"/>
          </ac:picMkLst>
        </pc:picChg>
        <pc:picChg chg="del">
          <ac:chgData name="Townsend, Amy" userId="3bf00908-a58a-4e16-9031-0f28ef4aa8e2" providerId="ADAL" clId="{37033956-ABA5-43F4-891D-46A8BAD7C990}" dt="2022-07-27T17:15:14.025" v="412" actId="478"/>
          <ac:picMkLst>
            <pc:docMk/>
            <pc:sldMk cId="0" sldId="325"/>
            <ac:picMk id="8194" creationId="{00000000-0000-0000-0000-000000000000}"/>
          </ac:picMkLst>
        </pc:picChg>
        <pc:cxnChg chg="mod">
          <ac:chgData name="Townsend, Amy" userId="3bf00908-a58a-4e16-9031-0f28ef4aa8e2" providerId="ADAL" clId="{37033956-ABA5-43F4-891D-46A8BAD7C990}" dt="2022-07-27T17:16:53.223" v="437" actId="1035"/>
          <ac:cxnSpMkLst>
            <pc:docMk/>
            <pc:sldMk cId="0" sldId="325"/>
            <ac:cxnSpMk id="7" creationId="{00000000-0000-0000-0000-000000000000}"/>
          </ac:cxnSpMkLst>
        </pc:cxnChg>
        <pc:cxnChg chg="mod">
          <ac:chgData name="Townsend, Amy" userId="3bf00908-a58a-4e16-9031-0f28ef4aa8e2" providerId="ADAL" clId="{37033956-ABA5-43F4-891D-46A8BAD7C990}" dt="2022-07-27T17:16:06.766" v="420" actId="1076"/>
          <ac:cxnSpMkLst>
            <pc:docMk/>
            <pc:sldMk cId="0" sldId="325"/>
            <ac:cxnSpMk id="10" creationId="{00000000-0000-0000-0000-000000000000}"/>
          </ac:cxnSpMkLst>
        </pc:cxnChg>
        <pc:cxnChg chg="mod">
          <ac:chgData name="Townsend, Amy" userId="3bf00908-a58a-4e16-9031-0f28ef4aa8e2" providerId="ADAL" clId="{37033956-ABA5-43F4-891D-46A8BAD7C990}" dt="2022-07-27T17:15:58.971" v="417" actId="1076"/>
          <ac:cxnSpMkLst>
            <pc:docMk/>
            <pc:sldMk cId="0" sldId="325"/>
            <ac:cxnSpMk id="12" creationId="{00000000-0000-0000-0000-000000000000}"/>
          </ac:cxnSpMkLst>
        </pc:cxnChg>
        <pc:cxnChg chg="mod">
          <ac:chgData name="Townsend, Amy" userId="3bf00908-a58a-4e16-9031-0f28ef4aa8e2" providerId="ADAL" clId="{37033956-ABA5-43F4-891D-46A8BAD7C990}" dt="2022-07-27T17:15:58.971" v="417" actId="1076"/>
          <ac:cxnSpMkLst>
            <pc:docMk/>
            <pc:sldMk cId="0" sldId="325"/>
            <ac:cxnSpMk id="14" creationId="{00000000-0000-0000-0000-000000000000}"/>
          </ac:cxnSpMkLst>
        </pc:cxnChg>
        <pc:cxnChg chg="mod">
          <ac:chgData name="Townsend, Amy" userId="3bf00908-a58a-4e16-9031-0f28ef4aa8e2" providerId="ADAL" clId="{37033956-ABA5-43F4-891D-46A8BAD7C990}" dt="2022-07-27T17:18:19.054" v="449" actId="1076"/>
          <ac:cxnSpMkLst>
            <pc:docMk/>
            <pc:sldMk cId="0" sldId="325"/>
            <ac:cxnSpMk id="21" creationId="{00000000-0000-0000-0000-000000000000}"/>
          </ac:cxnSpMkLst>
        </pc:cxnChg>
        <pc:cxnChg chg="mod">
          <ac:chgData name="Townsend, Amy" userId="3bf00908-a58a-4e16-9031-0f28ef4aa8e2" providerId="ADAL" clId="{37033956-ABA5-43F4-891D-46A8BAD7C990}" dt="2022-07-27T17:18:19.054" v="449" actId="1076"/>
          <ac:cxnSpMkLst>
            <pc:docMk/>
            <pc:sldMk cId="0" sldId="325"/>
            <ac:cxnSpMk id="22" creationId="{00000000-0000-0000-0000-000000000000}"/>
          </ac:cxnSpMkLst>
        </pc:cxnChg>
      </pc:sldChg>
      <pc:sldChg chg="addSp delSp modSp">
        <pc:chgData name="Townsend, Amy" userId="3bf00908-a58a-4e16-9031-0f28ef4aa8e2" providerId="ADAL" clId="{37033956-ABA5-43F4-891D-46A8BAD7C990}" dt="2022-07-27T17:37:09.924" v="651" actId="14100"/>
        <pc:sldMkLst>
          <pc:docMk/>
          <pc:sldMk cId="0" sldId="326"/>
        </pc:sldMkLst>
        <pc:spChg chg="del">
          <ac:chgData name="Townsend, Amy" userId="3bf00908-a58a-4e16-9031-0f28ef4aa8e2" providerId="ADAL" clId="{37033956-ABA5-43F4-891D-46A8BAD7C990}" dt="2022-07-26T18:50:38.553" v="0"/>
          <ac:spMkLst>
            <pc:docMk/>
            <pc:sldMk cId="0" sldId="326"/>
            <ac:spMk id="2" creationId="{00000000-0000-0000-0000-000000000000}"/>
          </ac:spMkLst>
        </pc:spChg>
        <pc:spChg chg="del">
          <ac:chgData name="Townsend, Amy" userId="3bf00908-a58a-4e16-9031-0f28ef4aa8e2" providerId="ADAL" clId="{37033956-ABA5-43F4-891D-46A8BAD7C990}" dt="2022-07-26T18:50:38.553" v="0"/>
          <ac:spMkLst>
            <pc:docMk/>
            <pc:sldMk cId="0" sldId="326"/>
            <ac:spMk id="3" creationId="{00000000-0000-0000-0000-000000000000}"/>
          </ac:spMkLst>
        </pc:spChg>
        <pc:spChg chg="add del mod">
          <ac:chgData name="Townsend, Amy" userId="3bf00908-a58a-4e16-9031-0f28ef4aa8e2" providerId="ADAL" clId="{37033956-ABA5-43F4-891D-46A8BAD7C990}" dt="2022-07-26T18:50:54.477" v="51"/>
          <ac:spMkLst>
            <pc:docMk/>
            <pc:sldMk cId="0" sldId="326"/>
            <ac:spMk id="4" creationId="{32E2D59E-AE9F-481B-820B-B8A877EB0C8B}"/>
          </ac:spMkLst>
        </pc:spChg>
        <pc:spChg chg="del">
          <ac:chgData name="Townsend, Amy" userId="3bf00908-a58a-4e16-9031-0f28ef4aa8e2" providerId="ADAL" clId="{37033956-ABA5-43F4-891D-46A8BAD7C990}" dt="2022-07-27T17:36:36.528" v="645" actId="478"/>
          <ac:spMkLst>
            <pc:docMk/>
            <pc:sldMk cId="0" sldId="326"/>
            <ac:spMk id="5" creationId="{00000000-0000-0000-0000-000000000000}"/>
          </ac:spMkLst>
        </pc:spChg>
        <pc:spChg chg="add del mod">
          <ac:chgData name="Townsend, Amy" userId="3bf00908-a58a-4e16-9031-0f28ef4aa8e2" providerId="ADAL" clId="{37033956-ABA5-43F4-891D-46A8BAD7C990}" dt="2022-07-26T18:50:54.477" v="51"/>
          <ac:spMkLst>
            <pc:docMk/>
            <pc:sldMk cId="0" sldId="326"/>
            <ac:spMk id="7" creationId="{73505EE1-7957-4D38-BBD7-41707C7AC06A}"/>
          </ac:spMkLst>
        </pc:spChg>
        <pc:spChg chg="add del mod">
          <ac:chgData name="Townsend, Amy" userId="3bf00908-a58a-4e16-9031-0f28ef4aa8e2" providerId="ADAL" clId="{37033956-ABA5-43F4-891D-46A8BAD7C990}" dt="2022-07-27T17:09:50.072" v="392"/>
          <ac:spMkLst>
            <pc:docMk/>
            <pc:sldMk cId="0" sldId="326"/>
            <ac:spMk id="8" creationId="{F35DB812-0DB2-44DA-9E52-A846A0F5FB83}"/>
          </ac:spMkLst>
        </pc:spChg>
        <pc:spChg chg="mod">
          <ac:chgData name="Townsend, Amy" userId="3bf00908-a58a-4e16-9031-0f28ef4aa8e2" providerId="ADAL" clId="{37033956-ABA5-43F4-891D-46A8BAD7C990}" dt="2022-07-27T17:37:04.080" v="649" actId="1076"/>
          <ac:spMkLst>
            <pc:docMk/>
            <pc:sldMk cId="0" sldId="326"/>
            <ac:spMk id="9" creationId="{00000000-0000-0000-0000-000000000000}"/>
          </ac:spMkLst>
        </pc:spChg>
        <pc:spChg chg="mod">
          <ac:chgData name="Townsend, Amy" userId="3bf00908-a58a-4e16-9031-0f28ef4aa8e2" providerId="ADAL" clId="{37033956-ABA5-43F4-891D-46A8BAD7C990}" dt="2022-07-27T17:36:55.693" v="647" actId="14100"/>
          <ac:spMkLst>
            <pc:docMk/>
            <pc:sldMk cId="0" sldId="326"/>
            <ac:spMk id="10" creationId="{00000000-0000-0000-0000-000000000000}"/>
          </ac:spMkLst>
        </pc:spChg>
        <pc:spChg chg="add del mod">
          <ac:chgData name="Townsend, Amy" userId="3bf00908-a58a-4e16-9031-0f28ef4aa8e2" providerId="ADAL" clId="{37033956-ABA5-43F4-891D-46A8BAD7C990}" dt="2022-07-27T17:09:50.072" v="392"/>
          <ac:spMkLst>
            <pc:docMk/>
            <pc:sldMk cId="0" sldId="326"/>
            <ac:spMk id="11" creationId="{95A2D886-D04D-47A5-B819-480F90479CBF}"/>
          </ac:spMkLst>
        </pc:spChg>
        <pc:picChg chg="add mod ord">
          <ac:chgData name="Townsend, Amy" userId="3bf00908-a58a-4e16-9031-0f28ef4aa8e2" providerId="ADAL" clId="{37033956-ABA5-43F4-891D-46A8BAD7C990}" dt="2022-07-27T17:36:42.070" v="646" actId="14100"/>
          <ac:picMkLst>
            <pc:docMk/>
            <pc:sldMk cId="0" sldId="326"/>
            <ac:picMk id="12" creationId="{F0317B95-4D7E-41D3-9EFC-0AB46555662B}"/>
          </ac:picMkLst>
        </pc:picChg>
        <pc:picChg chg="del">
          <ac:chgData name="Townsend, Amy" userId="3bf00908-a58a-4e16-9031-0f28ef4aa8e2" providerId="ADAL" clId="{37033956-ABA5-43F4-891D-46A8BAD7C990}" dt="2022-07-27T17:36:29.030" v="642" actId="478"/>
          <ac:picMkLst>
            <pc:docMk/>
            <pc:sldMk cId="0" sldId="326"/>
            <ac:picMk id="10242" creationId="{00000000-0000-0000-0000-000000000000}"/>
          </ac:picMkLst>
        </pc:picChg>
        <pc:cxnChg chg="mod">
          <ac:chgData name="Townsend, Amy" userId="3bf00908-a58a-4e16-9031-0f28ef4aa8e2" providerId="ADAL" clId="{37033956-ABA5-43F4-891D-46A8BAD7C990}" dt="2022-07-27T17:37:09.924" v="651" actId="14100"/>
          <ac:cxnSpMkLst>
            <pc:docMk/>
            <pc:sldMk cId="0" sldId="326"/>
            <ac:cxnSpMk id="6" creationId="{00000000-0000-0000-0000-000000000000}"/>
          </ac:cxnSpMkLst>
        </pc:cxnChg>
      </pc:sldChg>
      <pc:sldChg chg="addSp delSp modSp ord">
        <pc:chgData name="Townsend, Amy" userId="3bf00908-a58a-4e16-9031-0f28ef4aa8e2" providerId="ADAL" clId="{37033956-ABA5-43F4-891D-46A8BAD7C990}" dt="2022-08-02T17:02:25.651" v="1467" actId="478"/>
        <pc:sldMkLst>
          <pc:docMk/>
          <pc:sldMk cId="0" sldId="328"/>
        </pc:sldMkLst>
        <pc:spChg chg="mod">
          <ac:chgData name="Townsend, Amy" userId="3bf00908-a58a-4e16-9031-0f28ef4aa8e2" providerId="ADAL" clId="{37033956-ABA5-43F4-891D-46A8BAD7C990}" dt="2022-07-27T17:08:52.878" v="389" actId="20577"/>
          <ac:spMkLst>
            <pc:docMk/>
            <pc:sldMk cId="0" sldId="328"/>
            <ac:spMk id="2" creationId="{00000000-0000-0000-0000-000000000000}"/>
          </ac:spMkLst>
        </pc:spChg>
        <pc:spChg chg="add del mod">
          <ac:chgData name="Townsend, Amy" userId="3bf00908-a58a-4e16-9031-0f28ef4aa8e2" providerId="ADAL" clId="{37033956-ABA5-43F4-891D-46A8BAD7C990}" dt="2022-07-26T18:50:54.477" v="51"/>
          <ac:spMkLst>
            <pc:docMk/>
            <pc:sldMk cId="0" sldId="328"/>
            <ac:spMk id="3" creationId="{579C64AB-B5B4-4102-BA69-F866B2D20B1A}"/>
          </ac:spMkLst>
        </pc:spChg>
        <pc:spChg chg="del mod">
          <ac:chgData name="Townsend, Amy" userId="3bf00908-a58a-4e16-9031-0f28ef4aa8e2" providerId="ADAL" clId="{37033956-ABA5-43F4-891D-46A8BAD7C990}" dt="2022-08-02T17:02:25.651" v="1467" actId="478"/>
          <ac:spMkLst>
            <pc:docMk/>
            <pc:sldMk cId="0" sldId="328"/>
            <ac:spMk id="4" creationId="{00000000-0000-0000-0000-000000000000}"/>
          </ac:spMkLst>
        </pc:spChg>
        <pc:spChg chg="mod">
          <ac:chgData name="Townsend, Amy" userId="3bf00908-a58a-4e16-9031-0f28ef4aa8e2" providerId="ADAL" clId="{37033956-ABA5-43F4-891D-46A8BAD7C990}" dt="2022-07-27T17:05:19.863" v="368" actId="14100"/>
          <ac:spMkLst>
            <pc:docMk/>
            <pc:sldMk cId="0" sldId="328"/>
            <ac:spMk id="5" creationId="{00000000-0000-0000-0000-000000000000}"/>
          </ac:spMkLst>
        </pc:spChg>
        <pc:spChg chg="mod">
          <ac:chgData name="Townsend, Amy" userId="3bf00908-a58a-4e16-9031-0f28ef4aa8e2" providerId="ADAL" clId="{37033956-ABA5-43F4-891D-46A8BAD7C990}" dt="2022-08-02T17:02:11.530" v="1463" actId="20577"/>
          <ac:spMkLst>
            <pc:docMk/>
            <pc:sldMk cId="0" sldId="328"/>
            <ac:spMk id="6" creationId="{00000000-0000-0000-0000-000000000000}"/>
          </ac:spMkLst>
        </pc:spChg>
        <pc:spChg chg="add del mod">
          <ac:chgData name="Townsend, Amy" userId="3bf00908-a58a-4e16-9031-0f28ef4aa8e2" providerId="ADAL" clId="{37033956-ABA5-43F4-891D-46A8BAD7C990}" dt="2022-07-27T16:54:11.436" v="353"/>
          <ac:spMkLst>
            <pc:docMk/>
            <pc:sldMk cId="0" sldId="328"/>
            <ac:spMk id="7" creationId="{372654AC-DD1F-40F0-9A44-923180111451}"/>
          </ac:spMkLst>
        </pc:spChg>
        <pc:spChg chg="mod">
          <ac:chgData name="Townsend, Amy" userId="3bf00908-a58a-4e16-9031-0f28ef4aa8e2" providerId="ADAL" clId="{37033956-ABA5-43F4-891D-46A8BAD7C990}" dt="2022-07-27T16:56:16.400" v="364" actId="1076"/>
          <ac:spMkLst>
            <pc:docMk/>
            <pc:sldMk cId="0" sldId="328"/>
            <ac:spMk id="9" creationId="{00000000-0000-0000-0000-000000000000}"/>
          </ac:spMkLst>
        </pc:spChg>
        <pc:spChg chg="mod">
          <ac:chgData name="Townsend, Amy" userId="3bf00908-a58a-4e16-9031-0f28ef4aa8e2" providerId="ADAL" clId="{37033956-ABA5-43F4-891D-46A8BAD7C990}" dt="2022-07-27T17:05:26.836" v="370" actId="1076"/>
          <ac:spMkLst>
            <pc:docMk/>
            <pc:sldMk cId="0" sldId="328"/>
            <ac:spMk id="10" creationId="{00000000-0000-0000-0000-000000000000}"/>
          </ac:spMkLst>
        </pc:spChg>
        <pc:spChg chg="mod">
          <ac:chgData name="Townsend, Amy" userId="3bf00908-a58a-4e16-9031-0f28ef4aa8e2" providerId="ADAL" clId="{37033956-ABA5-43F4-891D-46A8BAD7C990}" dt="2022-07-27T17:05:31.027" v="372" actId="1076"/>
          <ac:spMkLst>
            <pc:docMk/>
            <pc:sldMk cId="0" sldId="328"/>
            <ac:spMk id="11" creationId="{00000000-0000-0000-0000-000000000000}"/>
          </ac:spMkLst>
        </pc:spChg>
        <pc:spChg chg="mod">
          <ac:chgData name="Townsend, Amy" userId="3bf00908-a58a-4e16-9031-0f28ef4aa8e2" providerId="ADAL" clId="{37033956-ABA5-43F4-891D-46A8BAD7C990}" dt="2022-07-27T17:05:37.952" v="374" actId="1076"/>
          <ac:spMkLst>
            <pc:docMk/>
            <pc:sldMk cId="0" sldId="328"/>
            <ac:spMk id="12" creationId="{00000000-0000-0000-0000-000000000000}"/>
          </ac:spMkLst>
        </pc:spChg>
        <pc:graphicFrameChg chg="del mod">
          <ac:chgData name="Townsend, Amy" userId="3bf00908-a58a-4e16-9031-0f28ef4aa8e2" providerId="ADAL" clId="{37033956-ABA5-43F4-891D-46A8BAD7C990}" dt="2022-07-27T16:55:01.523" v="357" actId="478"/>
          <ac:graphicFrameMkLst>
            <pc:docMk/>
            <pc:sldMk cId="0" sldId="328"/>
            <ac:graphicFrameMk id="17" creationId="{00000000-0000-0000-0000-000000000000}"/>
          </ac:graphicFrameMkLst>
        </pc:graphicFrameChg>
        <pc:picChg chg="add mod ord">
          <ac:chgData name="Townsend, Amy" userId="3bf00908-a58a-4e16-9031-0f28ef4aa8e2" providerId="ADAL" clId="{37033956-ABA5-43F4-891D-46A8BAD7C990}" dt="2022-08-02T17:02:19.587" v="1465" actId="1076"/>
          <ac:picMkLst>
            <pc:docMk/>
            <pc:sldMk cId="0" sldId="328"/>
            <ac:picMk id="13" creationId="{C27E42B8-9753-406A-A593-BDCE353C4E56}"/>
          </ac:picMkLst>
        </pc:picChg>
        <pc:cxnChg chg="mod">
          <ac:chgData name="Townsend, Amy" userId="3bf00908-a58a-4e16-9031-0f28ef4aa8e2" providerId="ADAL" clId="{37033956-ABA5-43F4-891D-46A8BAD7C990}" dt="2022-07-27T16:56:19.113" v="365" actId="1076"/>
          <ac:cxnSpMkLst>
            <pc:docMk/>
            <pc:sldMk cId="0" sldId="328"/>
            <ac:cxnSpMk id="8" creationId="{00000000-0000-0000-0000-000000000000}"/>
          </ac:cxnSpMkLst>
        </pc:cxnChg>
        <pc:cxnChg chg="mod">
          <ac:chgData name="Townsend, Amy" userId="3bf00908-a58a-4e16-9031-0f28ef4aa8e2" providerId="ADAL" clId="{37033956-ABA5-43F4-891D-46A8BAD7C990}" dt="2022-07-27T17:05:25.063" v="369" actId="1076"/>
          <ac:cxnSpMkLst>
            <pc:docMk/>
            <pc:sldMk cId="0" sldId="328"/>
            <ac:cxnSpMk id="14" creationId="{00000000-0000-0000-0000-000000000000}"/>
          </ac:cxnSpMkLst>
        </pc:cxnChg>
        <pc:cxnChg chg="mod">
          <ac:chgData name="Townsend, Amy" userId="3bf00908-a58a-4e16-9031-0f28ef4aa8e2" providerId="ADAL" clId="{37033956-ABA5-43F4-891D-46A8BAD7C990}" dt="2022-07-27T17:05:29.503" v="371" actId="1076"/>
          <ac:cxnSpMkLst>
            <pc:docMk/>
            <pc:sldMk cId="0" sldId="328"/>
            <ac:cxnSpMk id="16" creationId="{00000000-0000-0000-0000-000000000000}"/>
          </ac:cxnSpMkLst>
        </pc:cxnChg>
        <pc:cxnChg chg="mod">
          <ac:chgData name="Townsend, Amy" userId="3bf00908-a58a-4e16-9031-0f28ef4aa8e2" providerId="ADAL" clId="{37033956-ABA5-43F4-891D-46A8BAD7C990}" dt="2022-07-27T17:05:11.949" v="367" actId="1076"/>
          <ac:cxnSpMkLst>
            <pc:docMk/>
            <pc:sldMk cId="0" sldId="328"/>
            <ac:cxnSpMk id="21" creationId="{00000000-0000-0000-0000-000000000000}"/>
          </ac:cxnSpMkLst>
        </pc:cxnChg>
        <pc:cxnChg chg="mod">
          <ac:chgData name="Townsend, Amy" userId="3bf00908-a58a-4e16-9031-0f28ef4aa8e2" providerId="ADAL" clId="{37033956-ABA5-43F4-891D-46A8BAD7C990}" dt="2022-07-27T17:05:35.155" v="373" actId="1076"/>
          <ac:cxnSpMkLst>
            <pc:docMk/>
            <pc:sldMk cId="0" sldId="328"/>
            <ac:cxnSpMk id="26" creationId="{00000000-0000-0000-0000-000000000000}"/>
          </ac:cxnSpMkLst>
        </pc:cxnChg>
      </pc:sldChg>
      <pc:sldChg chg="addSp delSp modSp ord">
        <pc:chgData name="Townsend, Amy" userId="3bf00908-a58a-4e16-9031-0f28ef4aa8e2" providerId="ADAL" clId="{37033956-ABA5-43F4-891D-46A8BAD7C990}" dt="2022-07-27T17:34:26.223" v="604" actId="14100"/>
        <pc:sldMkLst>
          <pc:docMk/>
          <pc:sldMk cId="0" sldId="329"/>
        </pc:sldMkLst>
        <pc:spChg chg="del">
          <ac:chgData name="Townsend, Amy" userId="3bf00908-a58a-4e16-9031-0f28ef4aa8e2" providerId="ADAL" clId="{37033956-ABA5-43F4-891D-46A8BAD7C990}" dt="2022-07-26T18:50:38.553" v="0"/>
          <ac:spMkLst>
            <pc:docMk/>
            <pc:sldMk cId="0" sldId="329"/>
            <ac:spMk id="2" creationId="{00000000-0000-0000-0000-000000000000}"/>
          </ac:spMkLst>
        </pc:spChg>
        <pc:spChg chg="del">
          <ac:chgData name="Townsend, Amy" userId="3bf00908-a58a-4e16-9031-0f28ef4aa8e2" providerId="ADAL" clId="{37033956-ABA5-43F4-891D-46A8BAD7C990}" dt="2022-07-26T18:50:38.553" v="0"/>
          <ac:spMkLst>
            <pc:docMk/>
            <pc:sldMk cId="0" sldId="329"/>
            <ac:spMk id="3" creationId="{00000000-0000-0000-0000-000000000000}"/>
          </ac:spMkLst>
        </pc:spChg>
        <pc:spChg chg="add del mod">
          <ac:chgData name="Townsend, Amy" userId="3bf00908-a58a-4e16-9031-0f28ef4aa8e2" providerId="ADAL" clId="{37033956-ABA5-43F4-891D-46A8BAD7C990}" dt="2022-07-26T18:50:54.477" v="51"/>
          <ac:spMkLst>
            <pc:docMk/>
            <pc:sldMk cId="0" sldId="329"/>
            <ac:spMk id="4" creationId="{23A89E25-7A3F-45C5-B63A-F189A5A908E6}"/>
          </ac:spMkLst>
        </pc:spChg>
        <pc:spChg chg="mod">
          <ac:chgData name="Townsend, Amy" userId="3bf00908-a58a-4e16-9031-0f28ef4aa8e2" providerId="ADAL" clId="{37033956-ABA5-43F4-891D-46A8BAD7C990}" dt="2022-07-27T17:34:20.955" v="603" actId="1038"/>
          <ac:spMkLst>
            <pc:docMk/>
            <pc:sldMk cId="0" sldId="329"/>
            <ac:spMk id="5" creationId="{00000000-0000-0000-0000-000000000000}"/>
          </ac:spMkLst>
        </pc:spChg>
        <pc:spChg chg="mod">
          <ac:chgData name="Townsend, Amy" userId="3bf00908-a58a-4e16-9031-0f28ef4aa8e2" providerId="ADAL" clId="{37033956-ABA5-43F4-891D-46A8BAD7C990}" dt="2022-07-27T17:34:13.233" v="578" actId="1076"/>
          <ac:spMkLst>
            <pc:docMk/>
            <pc:sldMk cId="0" sldId="329"/>
            <ac:spMk id="6" creationId="{00000000-0000-0000-0000-000000000000}"/>
          </ac:spMkLst>
        </pc:spChg>
        <pc:spChg chg="add del mod">
          <ac:chgData name="Townsend, Amy" userId="3bf00908-a58a-4e16-9031-0f28ef4aa8e2" providerId="ADAL" clId="{37033956-ABA5-43F4-891D-46A8BAD7C990}" dt="2022-07-26T18:50:54.477" v="51"/>
          <ac:spMkLst>
            <pc:docMk/>
            <pc:sldMk cId="0" sldId="329"/>
            <ac:spMk id="7" creationId="{D541A138-E693-4188-8523-8D3C5DE64765}"/>
          </ac:spMkLst>
        </pc:spChg>
        <pc:spChg chg="add del mod">
          <ac:chgData name="Townsend, Amy" userId="3bf00908-a58a-4e16-9031-0f28ef4aa8e2" providerId="ADAL" clId="{37033956-ABA5-43F4-891D-46A8BAD7C990}" dt="2022-07-27T17:09:42.436" v="390"/>
          <ac:spMkLst>
            <pc:docMk/>
            <pc:sldMk cId="0" sldId="329"/>
            <ac:spMk id="9" creationId="{7B21208C-630D-4180-9582-E2BDA0ABCCFD}"/>
          </ac:spMkLst>
        </pc:spChg>
        <pc:spChg chg="add del mod">
          <ac:chgData name="Townsend, Amy" userId="3bf00908-a58a-4e16-9031-0f28ef4aa8e2" providerId="ADAL" clId="{37033956-ABA5-43F4-891D-46A8BAD7C990}" dt="2022-07-27T17:09:42.436" v="390"/>
          <ac:spMkLst>
            <pc:docMk/>
            <pc:sldMk cId="0" sldId="329"/>
            <ac:spMk id="10" creationId="{A5D846A1-A30D-4FF5-AECC-B9F5162E53F3}"/>
          </ac:spMkLst>
        </pc:spChg>
        <pc:spChg chg="add del mod">
          <ac:chgData name="Townsend, Amy" userId="3bf00908-a58a-4e16-9031-0f28ef4aa8e2" providerId="ADAL" clId="{37033956-ABA5-43F4-891D-46A8BAD7C990}" dt="2022-07-27T17:09:46.170" v="391"/>
          <ac:spMkLst>
            <pc:docMk/>
            <pc:sldMk cId="0" sldId="329"/>
            <ac:spMk id="11" creationId="{C22FE509-3CBF-4BCC-93FA-C2AAC854834C}"/>
          </ac:spMkLst>
        </pc:spChg>
        <pc:picChg chg="add mod ord">
          <ac:chgData name="Townsend, Amy" userId="3bf00908-a58a-4e16-9031-0f28ef4aa8e2" providerId="ADAL" clId="{37033956-ABA5-43F4-891D-46A8BAD7C990}" dt="2022-07-27T17:34:04.709" v="576" actId="14100"/>
          <ac:picMkLst>
            <pc:docMk/>
            <pc:sldMk cId="0" sldId="329"/>
            <ac:picMk id="12" creationId="{7BE7BA71-E346-4671-A730-2BC56E8BF2CB}"/>
          </ac:picMkLst>
        </pc:picChg>
        <pc:picChg chg="del">
          <ac:chgData name="Townsend, Amy" userId="3bf00908-a58a-4e16-9031-0f28ef4aa8e2" providerId="ADAL" clId="{37033956-ABA5-43F4-891D-46A8BAD7C990}" dt="2022-07-27T17:33:03.272" v="573" actId="478"/>
          <ac:picMkLst>
            <pc:docMk/>
            <pc:sldMk cId="0" sldId="329"/>
            <ac:picMk id="9218" creationId="{00000000-0000-0000-0000-000000000000}"/>
          </ac:picMkLst>
        </pc:picChg>
        <pc:cxnChg chg="mod">
          <ac:chgData name="Townsend, Amy" userId="3bf00908-a58a-4e16-9031-0f28ef4aa8e2" providerId="ADAL" clId="{37033956-ABA5-43F4-891D-46A8BAD7C990}" dt="2022-07-27T17:34:26.223" v="604" actId="14100"/>
          <ac:cxnSpMkLst>
            <pc:docMk/>
            <pc:sldMk cId="0" sldId="329"/>
            <ac:cxnSpMk id="8" creationId="{00000000-0000-0000-0000-000000000000}"/>
          </ac:cxnSpMkLst>
        </pc:cxnChg>
      </pc:sldChg>
      <pc:sldChg chg="addSp delSp modSp">
        <pc:chgData name="Townsend, Amy" userId="3bf00908-a58a-4e16-9031-0f28ef4aa8e2" providerId="ADAL" clId="{37033956-ABA5-43F4-891D-46A8BAD7C990}" dt="2022-07-27T17:43:38.514" v="708" actId="14100"/>
        <pc:sldMkLst>
          <pc:docMk/>
          <pc:sldMk cId="0" sldId="331"/>
        </pc:sldMkLst>
        <pc:spChg chg="del mod">
          <ac:chgData name="Townsend, Amy" userId="3bf00908-a58a-4e16-9031-0f28ef4aa8e2" providerId="ADAL" clId="{37033956-ABA5-43F4-891D-46A8BAD7C990}" dt="2022-07-27T17:42:56.988" v="700" actId="478"/>
          <ac:spMkLst>
            <pc:docMk/>
            <pc:sldMk cId="0" sldId="331"/>
            <ac:spMk id="2" creationId="{00000000-0000-0000-0000-000000000000}"/>
          </ac:spMkLst>
        </pc:spChg>
        <pc:spChg chg="mod">
          <ac:chgData name="Townsend, Amy" userId="3bf00908-a58a-4e16-9031-0f28ef4aa8e2" providerId="ADAL" clId="{37033956-ABA5-43F4-891D-46A8BAD7C990}" dt="2022-07-27T17:43:32.367" v="707" actId="1076"/>
          <ac:spMkLst>
            <pc:docMk/>
            <pc:sldMk cId="0" sldId="331"/>
            <ac:spMk id="3" creationId="{00000000-0000-0000-0000-000000000000}"/>
          </ac:spMkLst>
        </pc:spChg>
        <pc:spChg chg="mod">
          <ac:chgData name="Townsend, Amy" userId="3bf00908-a58a-4e16-9031-0f28ef4aa8e2" providerId="ADAL" clId="{37033956-ABA5-43F4-891D-46A8BAD7C990}" dt="2022-07-27T17:43:27.205" v="706" actId="14100"/>
          <ac:spMkLst>
            <pc:docMk/>
            <pc:sldMk cId="0" sldId="331"/>
            <ac:spMk id="4" creationId="{00000000-0000-0000-0000-000000000000}"/>
          </ac:spMkLst>
        </pc:spChg>
        <pc:spChg chg="add del mod">
          <ac:chgData name="Townsend, Amy" userId="3bf00908-a58a-4e16-9031-0f28ef4aa8e2" providerId="ADAL" clId="{37033956-ABA5-43F4-891D-46A8BAD7C990}" dt="2022-07-26T18:50:54.477" v="51"/>
          <ac:spMkLst>
            <pc:docMk/>
            <pc:sldMk cId="0" sldId="331"/>
            <ac:spMk id="8" creationId="{12397319-4C8B-4286-B4F7-459A2A6D6710}"/>
          </ac:spMkLst>
        </pc:spChg>
        <pc:spChg chg="add del mod">
          <ac:chgData name="Townsend, Amy" userId="3bf00908-a58a-4e16-9031-0f28ef4aa8e2" providerId="ADAL" clId="{37033956-ABA5-43F4-891D-46A8BAD7C990}" dt="2022-07-27T17:35:07.522" v="605"/>
          <ac:spMkLst>
            <pc:docMk/>
            <pc:sldMk cId="0" sldId="331"/>
            <ac:spMk id="9" creationId="{3CF8A505-AAC7-45D4-A8AD-D431F88E2D48}"/>
          </ac:spMkLst>
        </pc:spChg>
        <pc:spChg chg="add del mod">
          <ac:chgData name="Townsend, Amy" userId="3bf00908-a58a-4e16-9031-0f28ef4aa8e2" providerId="ADAL" clId="{37033956-ABA5-43F4-891D-46A8BAD7C990}" dt="2022-07-27T17:40:07.242" v="693"/>
          <ac:spMkLst>
            <pc:docMk/>
            <pc:sldMk cId="0" sldId="331"/>
            <ac:spMk id="11" creationId="{775E6D6F-2895-4B77-A5A1-FCF54375AA53}"/>
          </ac:spMkLst>
        </pc:spChg>
        <pc:graphicFrameChg chg="del">
          <ac:chgData name="Townsend, Amy" userId="3bf00908-a58a-4e16-9031-0f28ef4aa8e2" providerId="ADAL" clId="{37033956-ABA5-43F4-891D-46A8BAD7C990}" dt="2022-07-27T17:39:47.449" v="690" actId="478"/>
          <ac:graphicFrameMkLst>
            <pc:docMk/>
            <pc:sldMk cId="0" sldId="331"/>
            <ac:graphicFrameMk id="6" creationId="{00000000-0000-0000-0000-000000000000}"/>
          </ac:graphicFrameMkLst>
        </pc:graphicFrameChg>
        <pc:picChg chg="add mod ord">
          <ac:chgData name="Townsend, Amy" userId="3bf00908-a58a-4e16-9031-0f28ef4aa8e2" providerId="ADAL" clId="{37033956-ABA5-43F4-891D-46A8BAD7C990}" dt="2022-07-27T17:43:05.625" v="703" actId="167"/>
          <ac:picMkLst>
            <pc:docMk/>
            <pc:sldMk cId="0" sldId="331"/>
            <ac:picMk id="12" creationId="{1989A95A-4A10-42E5-8962-66DB95A3D695}"/>
          </ac:picMkLst>
        </pc:picChg>
        <pc:cxnChg chg="mod">
          <ac:chgData name="Townsend, Amy" userId="3bf00908-a58a-4e16-9031-0f28ef4aa8e2" providerId="ADAL" clId="{37033956-ABA5-43F4-891D-46A8BAD7C990}" dt="2022-07-27T17:43:38.514" v="708" actId="14100"/>
          <ac:cxnSpMkLst>
            <pc:docMk/>
            <pc:sldMk cId="0" sldId="331"/>
            <ac:cxnSpMk id="7" creationId="{00000000-0000-0000-0000-000000000000}"/>
          </ac:cxnSpMkLst>
        </pc:cxnChg>
      </pc:sldChg>
      <pc:sldChg chg="modSp">
        <pc:chgData name="Townsend, Amy" userId="3bf00908-a58a-4e16-9031-0f28ef4aa8e2" providerId="ADAL" clId="{37033956-ABA5-43F4-891D-46A8BAD7C990}" dt="2022-07-28T20:36:21.322" v="1317" actId="20577"/>
        <pc:sldMkLst>
          <pc:docMk/>
          <pc:sldMk cId="0" sldId="333"/>
        </pc:sldMkLst>
        <pc:spChg chg="mod">
          <ac:chgData name="Townsend, Amy" userId="3bf00908-a58a-4e16-9031-0f28ef4aa8e2" providerId="ADAL" clId="{37033956-ABA5-43F4-891D-46A8BAD7C990}" dt="2022-07-28T20:36:21.322" v="1317" actId="20577"/>
          <ac:spMkLst>
            <pc:docMk/>
            <pc:sldMk cId="0" sldId="333"/>
            <ac:spMk id="2" creationId="{00000000-0000-0000-0000-000000000000}"/>
          </ac:spMkLst>
        </pc:spChg>
        <pc:spChg chg="mod">
          <ac:chgData name="Townsend, Amy" userId="3bf00908-a58a-4e16-9031-0f28ef4aa8e2" providerId="ADAL" clId="{37033956-ABA5-43F4-891D-46A8BAD7C990}" dt="2022-07-27T17:21:00.426" v="528" actId="20577"/>
          <ac:spMkLst>
            <pc:docMk/>
            <pc:sldMk cId="0" sldId="333"/>
            <ac:spMk id="3" creationId="{00000000-0000-0000-0000-000000000000}"/>
          </ac:spMkLst>
        </pc:spChg>
      </pc:sldChg>
      <pc:sldChg chg="modSp">
        <pc:chgData name="Townsend, Amy" userId="3bf00908-a58a-4e16-9031-0f28ef4aa8e2" providerId="ADAL" clId="{37033956-ABA5-43F4-891D-46A8BAD7C990}" dt="2022-07-27T17:35:18.789" v="624" actId="27636"/>
        <pc:sldMkLst>
          <pc:docMk/>
          <pc:sldMk cId="0" sldId="336"/>
        </pc:sldMkLst>
        <pc:spChg chg="mod">
          <ac:chgData name="Townsend, Amy" userId="3bf00908-a58a-4e16-9031-0f28ef4aa8e2" providerId="ADAL" clId="{37033956-ABA5-43F4-891D-46A8BAD7C990}" dt="2022-07-27T17:35:18.789" v="624" actId="27636"/>
          <ac:spMkLst>
            <pc:docMk/>
            <pc:sldMk cId="0" sldId="336"/>
            <ac:spMk id="2" creationId="{00000000-0000-0000-0000-000000000000}"/>
          </ac:spMkLst>
        </pc:spChg>
      </pc:sldChg>
      <pc:sldChg chg="addSp delSp modSp">
        <pc:chgData name="Townsend, Amy" userId="3bf00908-a58a-4e16-9031-0f28ef4aa8e2" providerId="ADAL" clId="{37033956-ABA5-43F4-891D-46A8BAD7C990}" dt="2022-07-26T18:50:54.477" v="51"/>
        <pc:sldMkLst>
          <pc:docMk/>
          <pc:sldMk cId="0" sldId="337"/>
        </pc:sldMkLst>
        <pc:spChg chg="add del mod">
          <ac:chgData name="Townsend, Amy" userId="3bf00908-a58a-4e16-9031-0f28ef4aa8e2" providerId="ADAL" clId="{37033956-ABA5-43F4-891D-46A8BAD7C990}" dt="2022-07-26T18:50:54.477" v="51"/>
          <ac:spMkLst>
            <pc:docMk/>
            <pc:sldMk cId="0" sldId="337"/>
            <ac:spMk id="3" creationId="{3985ADA9-5922-44FD-AC80-EF0365CF4515}"/>
          </ac:spMkLst>
        </pc:spChg>
        <pc:spChg chg="add mod">
          <ac:chgData name="Townsend, Amy" userId="3bf00908-a58a-4e16-9031-0f28ef4aa8e2" providerId="ADAL" clId="{37033956-ABA5-43F4-891D-46A8BAD7C990}" dt="2022-07-26T18:50:54.477" v="51"/>
          <ac:spMkLst>
            <pc:docMk/>
            <pc:sldMk cId="0" sldId="337"/>
            <ac:spMk id="4" creationId="{913BFEFC-EB4F-4857-A361-52FED67C63AF}"/>
          </ac:spMkLst>
        </pc:spChg>
      </pc:sldChg>
      <pc:sldChg chg="addSp delSp modSp">
        <pc:chgData name="Townsend, Amy" userId="3bf00908-a58a-4e16-9031-0f28ef4aa8e2" providerId="ADAL" clId="{37033956-ABA5-43F4-891D-46A8BAD7C990}" dt="2022-07-27T17:48:48.919" v="765" actId="113"/>
        <pc:sldMkLst>
          <pc:docMk/>
          <pc:sldMk cId="0" sldId="338"/>
        </pc:sldMkLst>
        <pc:spChg chg="del">
          <ac:chgData name="Townsend, Amy" userId="3bf00908-a58a-4e16-9031-0f28ef4aa8e2" providerId="ADAL" clId="{37033956-ABA5-43F4-891D-46A8BAD7C990}" dt="2022-07-27T17:47:06.177" v="759" actId="478"/>
          <ac:spMkLst>
            <pc:docMk/>
            <pc:sldMk cId="0" sldId="338"/>
            <ac:spMk id="2" creationId="{00000000-0000-0000-0000-000000000000}"/>
          </ac:spMkLst>
        </pc:spChg>
        <pc:spChg chg="add del mod">
          <ac:chgData name="Townsend, Amy" userId="3bf00908-a58a-4e16-9031-0f28ef4aa8e2" providerId="ADAL" clId="{37033956-ABA5-43F4-891D-46A8BAD7C990}" dt="2022-07-26T18:50:54.477" v="51"/>
          <ac:spMkLst>
            <pc:docMk/>
            <pc:sldMk cId="0" sldId="338"/>
            <ac:spMk id="3" creationId="{91FB5153-6B88-4A73-8C8B-2AB95F34980A}"/>
          </ac:spMkLst>
        </pc:spChg>
        <pc:spChg chg="add del mod">
          <ac:chgData name="Townsend, Amy" userId="3bf00908-a58a-4e16-9031-0f28ef4aa8e2" providerId="ADAL" clId="{37033956-ABA5-43F4-891D-46A8BAD7C990}" dt="2022-07-27T17:35:44.113" v="628"/>
          <ac:spMkLst>
            <pc:docMk/>
            <pc:sldMk cId="0" sldId="338"/>
            <ac:spMk id="4" creationId="{3E9A7705-CBE0-42D6-80E9-7F44499C84FA}"/>
          </ac:spMkLst>
        </pc:spChg>
        <pc:spChg chg="add mod">
          <ac:chgData name="Townsend, Amy" userId="3bf00908-a58a-4e16-9031-0f28ef4aa8e2" providerId="ADAL" clId="{37033956-ABA5-43F4-891D-46A8BAD7C990}" dt="2022-07-27T17:48:48.919" v="765" actId="113"/>
          <ac:spMkLst>
            <pc:docMk/>
            <pc:sldMk cId="0" sldId="338"/>
            <ac:spMk id="5" creationId="{C2772F22-BC80-43D3-BC3C-2D2C713F6220}"/>
          </ac:spMkLst>
        </pc:spChg>
        <pc:spChg chg="add del mod">
          <ac:chgData name="Townsend, Amy" userId="3bf00908-a58a-4e16-9031-0f28ef4aa8e2" providerId="ADAL" clId="{37033956-ABA5-43F4-891D-46A8BAD7C990}" dt="2022-07-27T17:47:32.424" v="760" actId="478"/>
          <ac:spMkLst>
            <pc:docMk/>
            <pc:sldMk cId="0" sldId="338"/>
            <ac:spMk id="7" creationId="{1CBEB881-5D59-4B76-8FED-65C2A0FFC9FF}"/>
          </ac:spMkLst>
        </pc:spChg>
      </pc:sldChg>
      <pc:sldChg chg="modSp">
        <pc:chgData name="Townsend, Amy" userId="3bf00908-a58a-4e16-9031-0f28ef4aa8e2" providerId="ADAL" clId="{37033956-ABA5-43F4-891D-46A8BAD7C990}" dt="2022-07-27T17:52:02.268" v="852" actId="6549"/>
        <pc:sldMkLst>
          <pc:docMk/>
          <pc:sldMk cId="0" sldId="340"/>
        </pc:sldMkLst>
        <pc:spChg chg="mod">
          <ac:chgData name="Townsend, Amy" userId="3bf00908-a58a-4e16-9031-0f28ef4aa8e2" providerId="ADAL" clId="{37033956-ABA5-43F4-891D-46A8BAD7C990}" dt="2022-07-27T17:35:44.165" v="629" actId="27636"/>
          <ac:spMkLst>
            <pc:docMk/>
            <pc:sldMk cId="0" sldId="340"/>
            <ac:spMk id="2" creationId="{00000000-0000-0000-0000-000000000000}"/>
          </ac:spMkLst>
        </pc:spChg>
        <pc:spChg chg="mod">
          <ac:chgData name="Townsend, Amy" userId="3bf00908-a58a-4e16-9031-0f28ef4aa8e2" providerId="ADAL" clId="{37033956-ABA5-43F4-891D-46A8BAD7C990}" dt="2022-07-27T17:52:02.268" v="852" actId="6549"/>
          <ac:spMkLst>
            <pc:docMk/>
            <pc:sldMk cId="0" sldId="340"/>
            <ac:spMk id="3" creationId="{00000000-0000-0000-0000-000000000000}"/>
          </ac:spMkLst>
        </pc:spChg>
      </pc:sldChg>
      <pc:sldChg chg="modSp">
        <pc:chgData name="Townsend, Amy" userId="3bf00908-a58a-4e16-9031-0f28ef4aa8e2" providerId="ADAL" clId="{37033956-ABA5-43F4-891D-46A8BAD7C990}" dt="2022-07-27T17:35:44.208" v="632" actId="27636"/>
        <pc:sldMkLst>
          <pc:docMk/>
          <pc:sldMk cId="0" sldId="341"/>
        </pc:sldMkLst>
        <pc:spChg chg="mod">
          <ac:chgData name="Townsend, Amy" userId="3bf00908-a58a-4e16-9031-0f28ef4aa8e2" providerId="ADAL" clId="{37033956-ABA5-43F4-891D-46A8BAD7C990}" dt="2022-07-27T17:35:44.208" v="632" actId="27636"/>
          <ac:spMkLst>
            <pc:docMk/>
            <pc:sldMk cId="0" sldId="341"/>
            <ac:spMk id="2" creationId="{00000000-0000-0000-0000-000000000000}"/>
          </ac:spMkLst>
        </pc:spChg>
        <pc:spChg chg="mod">
          <ac:chgData name="Townsend, Amy" userId="3bf00908-a58a-4e16-9031-0f28ef4aa8e2" providerId="ADAL" clId="{37033956-ABA5-43F4-891D-46A8BAD7C990}" dt="2022-07-27T17:35:44.206" v="631" actId="27636"/>
          <ac:spMkLst>
            <pc:docMk/>
            <pc:sldMk cId="0" sldId="341"/>
            <ac:spMk id="3" creationId="{00000000-0000-0000-0000-000000000000}"/>
          </ac:spMkLst>
        </pc:spChg>
      </pc:sldChg>
      <pc:sldChg chg="modSp">
        <pc:chgData name="Townsend, Amy" userId="3bf00908-a58a-4e16-9031-0f28ef4aa8e2" providerId="ADAL" clId="{37033956-ABA5-43F4-891D-46A8BAD7C990}" dt="2022-07-27T17:50:41.149" v="781" actId="20577"/>
        <pc:sldMkLst>
          <pc:docMk/>
          <pc:sldMk cId="0" sldId="342"/>
        </pc:sldMkLst>
        <pc:spChg chg="mod">
          <ac:chgData name="Townsend, Amy" userId="3bf00908-a58a-4e16-9031-0f28ef4aa8e2" providerId="ADAL" clId="{37033956-ABA5-43F4-891D-46A8BAD7C990}" dt="2022-07-27T17:50:41.149" v="781" actId="20577"/>
          <ac:spMkLst>
            <pc:docMk/>
            <pc:sldMk cId="0" sldId="342"/>
            <ac:spMk id="3" creationId="{00000000-0000-0000-0000-000000000000}"/>
          </ac:spMkLst>
        </pc:spChg>
      </pc:sldChg>
      <pc:sldChg chg="addSp delSp modSp">
        <pc:chgData name="Townsend, Amy" userId="3bf00908-a58a-4e16-9031-0f28ef4aa8e2" providerId="ADAL" clId="{37033956-ABA5-43F4-891D-46A8BAD7C990}" dt="2022-08-02T17:11:12.113" v="1625" actId="20577"/>
        <pc:sldMkLst>
          <pc:docMk/>
          <pc:sldMk cId="0" sldId="343"/>
        </pc:sldMkLst>
        <pc:spChg chg="mod">
          <ac:chgData name="Townsend, Amy" userId="3bf00908-a58a-4e16-9031-0f28ef4aa8e2" providerId="ADAL" clId="{37033956-ABA5-43F4-891D-46A8BAD7C990}" dt="2022-08-02T17:11:12.113" v="1625" actId="20577"/>
          <ac:spMkLst>
            <pc:docMk/>
            <pc:sldMk cId="0" sldId="343"/>
            <ac:spMk id="3" creationId="{00000000-0000-0000-0000-000000000000}"/>
          </ac:spMkLst>
        </pc:spChg>
        <pc:graphicFrameChg chg="add del">
          <ac:chgData name="Townsend, Amy" userId="3bf00908-a58a-4e16-9031-0f28ef4aa8e2" providerId="ADAL" clId="{37033956-ABA5-43F4-891D-46A8BAD7C990}" dt="2022-07-27T18:01:16.189" v="1122"/>
          <ac:graphicFrameMkLst>
            <pc:docMk/>
            <pc:sldMk cId="0" sldId="343"/>
            <ac:graphicFrameMk id="4" creationId="{7D45F651-6670-4CD7-9326-992F83D138A1}"/>
          </ac:graphicFrameMkLst>
        </pc:graphicFrameChg>
      </pc:sldChg>
      <pc:sldChg chg="modSp">
        <pc:chgData name="Townsend, Amy" userId="3bf00908-a58a-4e16-9031-0f28ef4aa8e2" providerId="ADAL" clId="{37033956-ABA5-43F4-891D-46A8BAD7C990}" dt="2022-07-27T18:03:06.450" v="1265" actId="20577"/>
        <pc:sldMkLst>
          <pc:docMk/>
          <pc:sldMk cId="0" sldId="344"/>
        </pc:sldMkLst>
        <pc:spChg chg="mod">
          <ac:chgData name="Townsend, Amy" userId="3bf00908-a58a-4e16-9031-0f28ef4aa8e2" providerId="ADAL" clId="{37033956-ABA5-43F4-891D-46A8BAD7C990}" dt="2022-07-27T18:03:06.450" v="1265" actId="20577"/>
          <ac:spMkLst>
            <pc:docMk/>
            <pc:sldMk cId="0" sldId="344"/>
            <ac:spMk id="3" creationId="{00000000-0000-0000-0000-000000000000}"/>
          </ac:spMkLst>
        </pc:spChg>
      </pc:sldChg>
      <pc:sldChg chg="modSp">
        <pc:chgData name="Townsend, Amy" userId="3bf00908-a58a-4e16-9031-0f28ef4aa8e2" providerId="ADAL" clId="{37033956-ABA5-43F4-891D-46A8BAD7C990}" dt="2022-07-27T18:04:58.175" v="1270" actId="113"/>
        <pc:sldMkLst>
          <pc:docMk/>
          <pc:sldMk cId="0" sldId="345"/>
        </pc:sldMkLst>
        <pc:spChg chg="mod">
          <ac:chgData name="Townsend, Amy" userId="3bf00908-a58a-4e16-9031-0f28ef4aa8e2" providerId="ADAL" clId="{37033956-ABA5-43F4-891D-46A8BAD7C990}" dt="2022-07-27T18:04:58.175" v="1270" actId="113"/>
          <ac:spMkLst>
            <pc:docMk/>
            <pc:sldMk cId="0" sldId="345"/>
            <ac:spMk id="3" creationId="{00000000-0000-0000-0000-000000000000}"/>
          </ac:spMkLst>
        </pc:spChg>
      </pc:sldChg>
      <pc:sldChg chg="addSp delSp modSp">
        <pc:chgData name="Townsend, Amy" userId="3bf00908-a58a-4e16-9031-0f28ef4aa8e2" providerId="ADAL" clId="{37033956-ABA5-43F4-891D-46A8BAD7C990}" dt="2022-07-27T16:51:48.705" v="292" actId="14100"/>
        <pc:sldMkLst>
          <pc:docMk/>
          <pc:sldMk cId="3788621344" sldId="348"/>
        </pc:sldMkLst>
        <pc:spChg chg="del">
          <ac:chgData name="Townsend, Amy" userId="3bf00908-a58a-4e16-9031-0f28ef4aa8e2" providerId="ADAL" clId="{37033956-ABA5-43F4-891D-46A8BAD7C990}" dt="2022-07-26T18:50:38.553" v="0"/>
          <ac:spMkLst>
            <pc:docMk/>
            <pc:sldMk cId="3788621344" sldId="348"/>
            <ac:spMk id="2" creationId="{00000000-0000-0000-0000-000000000000}"/>
          </ac:spMkLst>
        </pc:spChg>
        <pc:spChg chg="del">
          <ac:chgData name="Townsend, Amy" userId="3bf00908-a58a-4e16-9031-0f28ef4aa8e2" providerId="ADAL" clId="{37033956-ABA5-43F4-891D-46A8BAD7C990}" dt="2022-07-26T18:50:38.553" v="0"/>
          <ac:spMkLst>
            <pc:docMk/>
            <pc:sldMk cId="3788621344" sldId="348"/>
            <ac:spMk id="3" creationId="{00000000-0000-0000-0000-000000000000}"/>
          </ac:spMkLst>
        </pc:spChg>
        <pc:spChg chg="add del mod">
          <ac:chgData name="Townsend, Amy" userId="3bf00908-a58a-4e16-9031-0f28ef4aa8e2" providerId="ADAL" clId="{37033956-ABA5-43F4-891D-46A8BAD7C990}" dt="2022-07-26T18:50:54.477" v="51"/>
          <ac:spMkLst>
            <pc:docMk/>
            <pc:sldMk cId="3788621344" sldId="348"/>
            <ac:spMk id="5" creationId="{32001F70-07B2-43F5-A4EF-9954BBF28D84}"/>
          </ac:spMkLst>
        </pc:spChg>
        <pc:spChg chg="add del mod">
          <ac:chgData name="Townsend, Amy" userId="3bf00908-a58a-4e16-9031-0f28ef4aa8e2" providerId="ADAL" clId="{37033956-ABA5-43F4-891D-46A8BAD7C990}" dt="2022-07-26T18:50:54.477" v="51"/>
          <ac:spMkLst>
            <pc:docMk/>
            <pc:sldMk cId="3788621344" sldId="348"/>
            <ac:spMk id="6" creationId="{7E4A8746-16E9-48A2-8D98-326FEC1FF638}"/>
          </ac:spMkLst>
        </pc:spChg>
        <pc:spChg chg="add del mod">
          <ac:chgData name="Townsend, Amy" userId="3bf00908-a58a-4e16-9031-0f28ef4aa8e2" providerId="ADAL" clId="{37033956-ABA5-43F4-891D-46A8BAD7C990}" dt="2022-07-27T16:49:34.372" v="228"/>
          <ac:spMkLst>
            <pc:docMk/>
            <pc:sldMk cId="3788621344" sldId="348"/>
            <ac:spMk id="7" creationId="{50D15F0F-0C78-49AB-8159-E513227DDB72}"/>
          </ac:spMkLst>
        </pc:spChg>
        <pc:spChg chg="add del mod">
          <ac:chgData name="Townsend, Amy" userId="3bf00908-a58a-4e16-9031-0f28ef4aa8e2" providerId="ADAL" clId="{37033956-ABA5-43F4-891D-46A8BAD7C990}" dt="2022-07-27T16:49:34.372" v="228"/>
          <ac:spMkLst>
            <pc:docMk/>
            <pc:sldMk cId="3788621344" sldId="348"/>
            <ac:spMk id="8" creationId="{9B5D99A9-5884-4277-B82D-0576E9B2839D}"/>
          </ac:spMkLst>
        </pc:spChg>
        <pc:spChg chg="add mod">
          <ac:chgData name="Townsend, Amy" userId="3bf00908-a58a-4e16-9031-0f28ef4aa8e2" providerId="ADAL" clId="{37033956-ABA5-43F4-891D-46A8BAD7C990}" dt="2022-07-27T16:51:19.993" v="286" actId="14100"/>
          <ac:spMkLst>
            <pc:docMk/>
            <pc:sldMk cId="3788621344" sldId="348"/>
            <ac:spMk id="10" creationId="{5E4EF3EF-4F16-4695-BB12-18F03652CCE6}"/>
          </ac:spMkLst>
        </pc:spChg>
        <pc:spChg chg="add mod">
          <ac:chgData name="Townsend, Amy" userId="3bf00908-a58a-4e16-9031-0f28ef4aa8e2" providerId="ADAL" clId="{37033956-ABA5-43F4-891D-46A8BAD7C990}" dt="2022-07-27T16:51:48.705" v="292" actId="14100"/>
          <ac:spMkLst>
            <pc:docMk/>
            <pc:sldMk cId="3788621344" sldId="348"/>
            <ac:spMk id="11" creationId="{8B21D0F3-996D-4A51-8A3F-BCE2FA29FD8C}"/>
          </ac:spMkLst>
        </pc:spChg>
        <pc:picChg chg="del">
          <ac:chgData name="Townsend, Amy" userId="3bf00908-a58a-4e16-9031-0f28ef4aa8e2" providerId="ADAL" clId="{37033956-ABA5-43F4-891D-46A8BAD7C990}" dt="2022-07-27T16:49:29.226" v="227" actId="478"/>
          <ac:picMkLst>
            <pc:docMk/>
            <pc:sldMk cId="3788621344" sldId="348"/>
            <ac:picMk id="4" creationId="{00000000-0000-0000-0000-000000000000}"/>
          </ac:picMkLst>
        </pc:picChg>
        <pc:picChg chg="add">
          <ac:chgData name="Townsend, Amy" userId="3bf00908-a58a-4e16-9031-0f28ef4aa8e2" providerId="ADAL" clId="{37033956-ABA5-43F4-891D-46A8BAD7C990}" dt="2022-07-27T16:49:42.619" v="229"/>
          <ac:picMkLst>
            <pc:docMk/>
            <pc:sldMk cId="3788621344" sldId="348"/>
            <ac:picMk id="9" creationId="{7016FFC7-E44A-4563-BE38-B0F6BF1811F7}"/>
          </ac:picMkLst>
        </pc:picChg>
      </pc:sldChg>
      <pc:sldChg chg="modSp">
        <pc:chgData name="Townsend, Amy" userId="3bf00908-a58a-4e16-9031-0f28ef4aa8e2" providerId="ADAL" clId="{37033956-ABA5-43F4-891D-46A8BAD7C990}" dt="2022-07-28T20:36:33.784" v="1343" actId="20577"/>
        <pc:sldMkLst>
          <pc:docMk/>
          <pc:sldMk cId="3292171464" sldId="349"/>
        </pc:sldMkLst>
        <pc:spChg chg="mod">
          <ac:chgData name="Townsend, Amy" userId="3bf00908-a58a-4e16-9031-0f28ef4aa8e2" providerId="ADAL" clId="{37033956-ABA5-43F4-891D-46A8BAD7C990}" dt="2022-07-28T20:36:33.784" v="1343" actId="20577"/>
          <ac:spMkLst>
            <pc:docMk/>
            <pc:sldMk cId="3292171464" sldId="349"/>
            <ac:spMk id="2" creationId="{00000000-0000-0000-0000-000000000000}"/>
          </ac:spMkLst>
        </pc:spChg>
        <pc:spChg chg="mod">
          <ac:chgData name="Townsend, Amy" userId="3bf00908-a58a-4e16-9031-0f28ef4aa8e2" providerId="ADAL" clId="{37033956-ABA5-43F4-891D-46A8BAD7C990}" dt="2022-07-27T17:22:20.874" v="564" actId="20577"/>
          <ac:spMkLst>
            <pc:docMk/>
            <pc:sldMk cId="3292171464" sldId="349"/>
            <ac:spMk id="3" creationId="{00000000-0000-0000-0000-000000000000}"/>
          </ac:spMkLst>
        </pc:spChg>
      </pc:sldChg>
      <pc:sldChg chg="modSp">
        <pc:chgData name="Townsend, Amy" userId="3bf00908-a58a-4e16-9031-0f28ef4aa8e2" providerId="ADAL" clId="{37033956-ABA5-43F4-891D-46A8BAD7C990}" dt="2022-07-28T20:36:38.071" v="1349" actId="20577"/>
        <pc:sldMkLst>
          <pc:docMk/>
          <pc:sldMk cId="1941071780" sldId="350"/>
        </pc:sldMkLst>
        <pc:spChg chg="mod">
          <ac:chgData name="Townsend, Amy" userId="3bf00908-a58a-4e16-9031-0f28ef4aa8e2" providerId="ADAL" clId="{37033956-ABA5-43F4-891D-46A8BAD7C990}" dt="2022-07-28T20:36:38.071" v="1349" actId="20577"/>
          <ac:spMkLst>
            <pc:docMk/>
            <pc:sldMk cId="1941071780" sldId="350"/>
            <ac:spMk id="2" creationId="{00000000-0000-0000-0000-000000000000}"/>
          </ac:spMkLst>
        </pc:spChg>
        <pc:spChg chg="mod">
          <ac:chgData name="Townsend, Amy" userId="3bf00908-a58a-4e16-9031-0f28ef4aa8e2" providerId="ADAL" clId="{37033956-ABA5-43F4-891D-46A8BAD7C990}" dt="2022-07-27T17:31:18.078" v="567" actId="27636"/>
          <ac:spMkLst>
            <pc:docMk/>
            <pc:sldMk cId="1941071780" sldId="350"/>
            <ac:spMk id="3" creationId="{00000000-0000-0000-0000-000000000000}"/>
          </ac:spMkLst>
        </pc:spChg>
      </pc:sldChg>
      <pc:sldChg chg="modSp">
        <pc:chgData name="Townsend, Amy" userId="3bf00908-a58a-4e16-9031-0f28ef4aa8e2" providerId="ADAL" clId="{37033956-ABA5-43F4-891D-46A8BAD7C990}" dt="2022-07-27T17:35:44.246" v="634" actId="27636"/>
        <pc:sldMkLst>
          <pc:docMk/>
          <pc:sldMk cId="3731384367" sldId="353"/>
        </pc:sldMkLst>
        <pc:spChg chg="mod">
          <ac:chgData name="Townsend, Amy" userId="3bf00908-a58a-4e16-9031-0f28ef4aa8e2" providerId="ADAL" clId="{37033956-ABA5-43F4-891D-46A8BAD7C990}" dt="2022-07-27T17:35:44.246" v="634" actId="27636"/>
          <ac:spMkLst>
            <pc:docMk/>
            <pc:sldMk cId="3731384367" sldId="353"/>
            <ac:spMk id="3" creationId="{00000000-0000-0000-0000-000000000000}"/>
          </ac:spMkLst>
        </pc:spChg>
      </pc:sldChg>
      <pc:sldChg chg="addSp delSp modSp">
        <pc:chgData name="Townsend, Amy" userId="3bf00908-a58a-4e16-9031-0f28ef4aa8e2" providerId="ADAL" clId="{37033956-ABA5-43F4-891D-46A8BAD7C990}" dt="2022-07-27T17:40:42.953" v="697" actId="478"/>
        <pc:sldMkLst>
          <pc:docMk/>
          <pc:sldMk cId="246506703" sldId="354"/>
        </pc:sldMkLst>
        <pc:spChg chg="add del mod">
          <ac:chgData name="Townsend, Amy" userId="3bf00908-a58a-4e16-9031-0f28ef4aa8e2" providerId="ADAL" clId="{37033956-ABA5-43F4-891D-46A8BAD7C990}" dt="2022-07-26T18:50:54.477" v="51"/>
          <ac:spMkLst>
            <pc:docMk/>
            <pc:sldMk cId="246506703" sldId="354"/>
            <ac:spMk id="2" creationId="{290492C6-E01C-45F8-B851-A7BA8688D28F}"/>
          </ac:spMkLst>
        </pc:spChg>
        <pc:spChg chg="add del mod">
          <ac:chgData name="Townsend, Amy" userId="3bf00908-a58a-4e16-9031-0f28ef4aa8e2" providerId="ADAL" clId="{37033956-ABA5-43F4-891D-46A8BAD7C990}" dt="2022-07-27T17:40:42.953" v="697" actId="478"/>
          <ac:spMkLst>
            <pc:docMk/>
            <pc:sldMk cId="246506703" sldId="354"/>
            <ac:spMk id="3" creationId="{E5A5C4D3-1E27-4824-A360-CEBBEEB3A217}"/>
          </ac:spMkLst>
        </pc:spChg>
      </pc:sldChg>
      <pc:sldChg chg="addSp delSp modSp">
        <pc:chgData name="Townsend, Amy" userId="3bf00908-a58a-4e16-9031-0f28ef4aa8e2" providerId="ADAL" clId="{37033956-ABA5-43F4-891D-46A8BAD7C990}" dt="2022-08-02T17:05:56.249" v="1524" actId="208"/>
        <pc:sldMkLst>
          <pc:docMk/>
          <pc:sldMk cId="3389961328" sldId="355"/>
        </pc:sldMkLst>
        <pc:spChg chg="del">
          <ac:chgData name="Townsend, Amy" userId="3bf00908-a58a-4e16-9031-0f28ef4aa8e2" providerId="ADAL" clId="{37033956-ABA5-43F4-891D-46A8BAD7C990}" dt="2022-07-26T18:50:38.553" v="0"/>
          <ac:spMkLst>
            <pc:docMk/>
            <pc:sldMk cId="3389961328" sldId="355"/>
            <ac:spMk id="2" creationId="{00000000-0000-0000-0000-000000000000}"/>
          </ac:spMkLst>
        </pc:spChg>
        <pc:spChg chg="del">
          <ac:chgData name="Townsend, Amy" userId="3bf00908-a58a-4e16-9031-0f28ef4aa8e2" providerId="ADAL" clId="{37033956-ABA5-43F4-891D-46A8BAD7C990}" dt="2022-07-26T18:50:38.553" v="0"/>
          <ac:spMkLst>
            <pc:docMk/>
            <pc:sldMk cId="3389961328" sldId="355"/>
            <ac:spMk id="3" creationId="{00000000-0000-0000-0000-000000000000}"/>
          </ac:spMkLst>
        </pc:spChg>
        <pc:spChg chg="add mod">
          <ac:chgData name="Townsend, Amy" userId="3bf00908-a58a-4e16-9031-0f28ef4aa8e2" providerId="ADAL" clId="{37033956-ABA5-43F4-891D-46A8BAD7C990}" dt="2022-08-02T17:05:22.047" v="1521" actId="14100"/>
          <ac:spMkLst>
            <pc:docMk/>
            <pc:sldMk cId="3389961328" sldId="355"/>
            <ac:spMk id="3" creationId="{1097AD36-74CA-4764-85CD-C9EB7166832C}"/>
          </ac:spMkLst>
        </pc:spChg>
        <pc:spChg chg="add del mod">
          <ac:chgData name="Townsend, Amy" userId="3bf00908-a58a-4e16-9031-0f28ef4aa8e2" providerId="ADAL" clId="{37033956-ABA5-43F4-891D-46A8BAD7C990}" dt="2022-07-26T18:50:54.477" v="51"/>
          <ac:spMkLst>
            <pc:docMk/>
            <pc:sldMk cId="3389961328" sldId="355"/>
            <ac:spMk id="4" creationId="{61A06CB8-9863-4F3D-B66C-920093D04320}"/>
          </ac:spMkLst>
        </pc:spChg>
        <pc:spChg chg="del">
          <ac:chgData name="Townsend, Amy" userId="3bf00908-a58a-4e16-9031-0f28ef4aa8e2" providerId="ADAL" clId="{37033956-ABA5-43F4-891D-46A8BAD7C990}" dt="2022-07-27T17:37:33.567" v="655" actId="478"/>
          <ac:spMkLst>
            <pc:docMk/>
            <pc:sldMk cId="3389961328" sldId="355"/>
            <ac:spMk id="5" creationId="{00000000-0000-0000-0000-000000000000}"/>
          </ac:spMkLst>
        </pc:spChg>
        <pc:spChg chg="add del mod">
          <ac:chgData name="Townsend, Amy" userId="3bf00908-a58a-4e16-9031-0f28ef4aa8e2" providerId="ADAL" clId="{37033956-ABA5-43F4-891D-46A8BAD7C990}" dt="2022-07-26T18:50:54.477" v="51"/>
          <ac:spMkLst>
            <pc:docMk/>
            <pc:sldMk cId="3389961328" sldId="355"/>
            <ac:spMk id="6" creationId="{00EC7301-3868-41E0-95B8-4C089CDDBB5C}"/>
          </ac:spMkLst>
        </pc:spChg>
        <pc:spChg chg="add del mod">
          <ac:chgData name="Townsend, Amy" userId="3bf00908-a58a-4e16-9031-0f28ef4aa8e2" providerId="ADAL" clId="{37033956-ABA5-43F4-891D-46A8BAD7C990}" dt="2022-07-27T17:31:57.785" v="568"/>
          <ac:spMkLst>
            <pc:docMk/>
            <pc:sldMk cId="3389961328" sldId="355"/>
            <ac:spMk id="7" creationId="{3FF8E7E6-752D-4A5B-9210-A093C27861A6}"/>
          </ac:spMkLst>
        </pc:spChg>
        <pc:spChg chg="add del mod">
          <ac:chgData name="Townsend, Amy" userId="3bf00908-a58a-4e16-9031-0f28ef4aa8e2" providerId="ADAL" clId="{37033956-ABA5-43F4-891D-46A8BAD7C990}" dt="2022-07-27T17:31:57.785" v="568"/>
          <ac:spMkLst>
            <pc:docMk/>
            <pc:sldMk cId="3389961328" sldId="355"/>
            <ac:spMk id="8" creationId="{5AE45619-4A08-4A67-B217-23202F054A92}"/>
          </ac:spMkLst>
        </pc:spChg>
        <pc:spChg chg="mod">
          <ac:chgData name="Townsend, Amy" userId="3bf00908-a58a-4e16-9031-0f28ef4aa8e2" providerId="ADAL" clId="{37033956-ABA5-43F4-891D-46A8BAD7C990}" dt="2022-07-27T17:37:45.238" v="659" actId="1076"/>
          <ac:spMkLst>
            <pc:docMk/>
            <pc:sldMk cId="3389961328" sldId="355"/>
            <ac:spMk id="9" creationId="{00000000-0000-0000-0000-000000000000}"/>
          </ac:spMkLst>
        </pc:spChg>
        <pc:spChg chg="mod">
          <ac:chgData name="Townsend, Amy" userId="3bf00908-a58a-4e16-9031-0f28ef4aa8e2" providerId="ADAL" clId="{37033956-ABA5-43F4-891D-46A8BAD7C990}" dt="2022-08-02T17:04:45.372" v="1468" actId="1076"/>
          <ac:spMkLst>
            <pc:docMk/>
            <pc:sldMk cId="3389961328" sldId="355"/>
            <ac:spMk id="11" creationId="{00000000-0000-0000-0000-000000000000}"/>
          </ac:spMkLst>
        </pc:spChg>
        <pc:picChg chg="add mod ord">
          <ac:chgData name="Townsend, Amy" userId="3bf00908-a58a-4e16-9031-0f28ef4aa8e2" providerId="ADAL" clId="{37033956-ABA5-43F4-891D-46A8BAD7C990}" dt="2022-07-27T17:37:48.406" v="661" actId="1076"/>
          <ac:picMkLst>
            <pc:docMk/>
            <pc:sldMk cId="3389961328" sldId="355"/>
            <ac:picMk id="14" creationId="{B5FC1CFD-8574-41A8-896C-F260D0722DB0}"/>
          </ac:picMkLst>
        </pc:picChg>
        <pc:picChg chg="del">
          <ac:chgData name="Townsend, Amy" userId="3bf00908-a58a-4e16-9031-0f28ef4aa8e2" providerId="ADAL" clId="{37033956-ABA5-43F4-891D-46A8BAD7C990}" dt="2022-07-27T17:37:22.693" v="652" actId="478"/>
          <ac:picMkLst>
            <pc:docMk/>
            <pc:sldMk cId="3389961328" sldId="355"/>
            <ac:picMk id="10242" creationId="{00000000-0000-0000-0000-000000000000}"/>
          </ac:picMkLst>
        </pc:picChg>
        <pc:cxnChg chg="add mod">
          <ac:chgData name="Townsend, Amy" userId="3bf00908-a58a-4e16-9031-0f28ef4aa8e2" providerId="ADAL" clId="{37033956-ABA5-43F4-891D-46A8BAD7C990}" dt="2022-08-02T17:05:56.249" v="1524" actId="208"/>
          <ac:cxnSpMkLst>
            <pc:docMk/>
            <pc:sldMk cId="3389961328" sldId="355"/>
            <ac:cxnSpMk id="5" creationId="{B503D89E-1443-4D24-A1A9-8548FC35511E}"/>
          </ac:cxnSpMkLst>
        </pc:cxnChg>
        <pc:cxnChg chg="mod">
          <ac:chgData name="Townsend, Amy" userId="3bf00908-a58a-4e16-9031-0f28ef4aa8e2" providerId="ADAL" clId="{37033956-ABA5-43F4-891D-46A8BAD7C990}" dt="2022-08-02T17:04:51.441" v="1470" actId="1076"/>
          <ac:cxnSpMkLst>
            <pc:docMk/>
            <pc:sldMk cId="3389961328" sldId="355"/>
            <ac:cxnSpMk id="13" creationId="{00000000-0000-0000-0000-000000000000}"/>
          </ac:cxnSpMkLst>
        </pc:cxnChg>
      </pc:sldChg>
      <pc:sldChg chg="addSp delSp modSp add del">
        <pc:chgData name="Townsend, Amy" userId="3bf00908-a58a-4e16-9031-0f28ef4aa8e2" providerId="ADAL" clId="{37033956-ABA5-43F4-891D-46A8BAD7C990}" dt="2022-07-27T17:39:16.348" v="689" actId="20577"/>
        <pc:sldMkLst>
          <pc:docMk/>
          <pc:sldMk cId="1152808562" sldId="356"/>
        </pc:sldMkLst>
        <pc:spChg chg="del">
          <ac:chgData name="Townsend, Amy" userId="3bf00908-a58a-4e16-9031-0f28ef4aa8e2" providerId="ADAL" clId="{37033956-ABA5-43F4-891D-46A8BAD7C990}" dt="2022-07-26T18:50:38.553" v="0"/>
          <ac:spMkLst>
            <pc:docMk/>
            <pc:sldMk cId="1152808562" sldId="356"/>
            <ac:spMk id="2" creationId="{00000000-0000-0000-0000-000000000000}"/>
          </ac:spMkLst>
        </pc:spChg>
        <pc:spChg chg="del">
          <ac:chgData name="Townsend, Amy" userId="3bf00908-a58a-4e16-9031-0f28ef4aa8e2" providerId="ADAL" clId="{37033956-ABA5-43F4-891D-46A8BAD7C990}" dt="2022-07-26T18:50:38.553" v="0"/>
          <ac:spMkLst>
            <pc:docMk/>
            <pc:sldMk cId="1152808562" sldId="356"/>
            <ac:spMk id="3" creationId="{00000000-0000-0000-0000-000000000000}"/>
          </ac:spMkLst>
        </pc:spChg>
        <pc:spChg chg="add del mod">
          <ac:chgData name="Townsend, Amy" userId="3bf00908-a58a-4e16-9031-0f28ef4aa8e2" providerId="ADAL" clId="{37033956-ABA5-43F4-891D-46A8BAD7C990}" dt="2022-07-26T18:50:54.477" v="51"/>
          <ac:spMkLst>
            <pc:docMk/>
            <pc:sldMk cId="1152808562" sldId="356"/>
            <ac:spMk id="4" creationId="{C8EEB159-19B6-4A91-90C0-6DF7350D4BA3}"/>
          </ac:spMkLst>
        </pc:spChg>
        <pc:spChg chg="del">
          <ac:chgData name="Townsend, Amy" userId="3bf00908-a58a-4e16-9031-0f28ef4aa8e2" providerId="ADAL" clId="{37033956-ABA5-43F4-891D-46A8BAD7C990}" dt="2022-07-27T17:38:20.039" v="669" actId="478"/>
          <ac:spMkLst>
            <pc:docMk/>
            <pc:sldMk cId="1152808562" sldId="356"/>
            <ac:spMk id="5" creationId="{00000000-0000-0000-0000-000000000000}"/>
          </ac:spMkLst>
        </pc:spChg>
        <pc:spChg chg="add del mod">
          <ac:chgData name="Townsend, Amy" userId="3bf00908-a58a-4e16-9031-0f28ef4aa8e2" providerId="ADAL" clId="{37033956-ABA5-43F4-891D-46A8BAD7C990}" dt="2022-07-26T18:50:54.477" v="51"/>
          <ac:spMkLst>
            <pc:docMk/>
            <pc:sldMk cId="1152808562" sldId="356"/>
            <ac:spMk id="7" creationId="{A51E89B2-5D80-4B01-85A8-66AB0B7F36BA}"/>
          </ac:spMkLst>
        </pc:spChg>
        <pc:spChg chg="add del mod">
          <ac:chgData name="Townsend, Amy" userId="3bf00908-a58a-4e16-9031-0f28ef4aa8e2" providerId="ADAL" clId="{37033956-ABA5-43F4-891D-46A8BAD7C990}" dt="2022-07-27T17:38:03.277" v="663"/>
          <ac:spMkLst>
            <pc:docMk/>
            <pc:sldMk cId="1152808562" sldId="356"/>
            <ac:spMk id="8" creationId="{4E3708A9-0DFC-4DF0-A4F3-C56A6AA4D428}"/>
          </ac:spMkLst>
        </pc:spChg>
        <pc:spChg chg="mod">
          <ac:chgData name="Townsend, Amy" userId="3bf00908-a58a-4e16-9031-0f28ef4aa8e2" providerId="ADAL" clId="{37033956-ABA5-43F4-891D-46A8BAD7C990}" dt="2022-07-27T17:38:41.684" v="685" actId="1037"/>
          <ac:spMkLst>
            <pc:docMk/>
            <pc:sldMk cId="1152808562" sldId="356"/>
            <ac:spMk id="9" creationId="{00000000-0000-0000-0000-000000000000}"/>
          </ac:spMkLst>
        </pc:spChg>
        <pc:spChg chg="mod">
          <ac:chgData name="Townsend, Amy" userId="3bf00908-a58a-4e16-9031-0f28ef4aa8e2" providerId="ADAL" clId="{37033956-ABA5-43F4-891D-46A8BAD7C990}" dt="2022-07-27T17:39:16.348" v="689" actId="20577"/>
          <ac:spMkLst>
            <pc:docMk/>
            <pc:sldMk cId="1152808562" sldId="356"/>
            <ac:spMk id="10" creationId="{00000000-0000-0000-0000-000000000000}"/>
          </ac:spMkLst>
        </pc:spChg>
        <pc:spChg chg="add del mod">
          <ac:chgData name="Townsend, Amy" userId="3bf00908-a58a-4e16-9031-0f28ef4aa8e2" providerId="ADAL" clId="{37033956-ABA5-43F4-891D-46A8BAD7C990}" dt="2022-07-27T17:38:03.277" v="663"/>
          <ac:spMkLst>
            <pc:docMk/>
            <pc:sldMk cId="1152808562" sldId="356"/>
            <ac:spMk id="11" creationId="{7E52D100-285D-46BF-9DBB-FD59B0423A34}"/>
          </ac:spMkLst>
        </pc:spChg>
        <pc:picChg chg="add ord">
          <ac:chgData name="Townsend, Amy" userId="3bf00908-a58a-4e16-9031-0f28ef4aa8e2" providerId="ADAL" clId="{37033956-ABA5-43F4-891D-46A8BAD7C990}" dt="2022-07-27T17:38:16.954" v="668" actId="167"/>
          <ac:picMkLst>
            <pc:docMk/>
            <pc:sldMk cId="1152808562" sldId="356"/>
            <ac:picMk id="13" creationId="{B0EB678D-5BDE-4624-A690-98DAAAA3964F}"/>
          </ac:picMkLst>
        </pc:picChg>
        <pc:picChg chg="del">
          <ac:chgData name="Townsend, Amy" userId="3bf00908-a58a-4e16-9031-0f28ef4aa8e2" providerId="ADAL" clId="{37033956-ABA5-43F4-891D-46A8BAD7C990}" dt="2022-07-27T17:38:12.439" v="666" actId="478"/>
          <ac:picMkLst>
            <pc:docMk/>
            <pc:sldMk cId="1152808562" sldId="356"/>
            <ac:picMk id="10242" creationId="{00000000-0000-0000-0000-000000000000}"/>
          </ac:picMkLst>
        </pc:picChg>
        <pc:cxnChg chg="mod">
          <ac:chgData name="Townsend, Amy" userId="3bf00908-a58a-4e16-9031-0f28ef4aa8e2" providerId="ADAL" clId="{37033956-ABA5-43F4-891D-46A8BAD7C990}" dt="2022-07-27T17:38:55.121" v="687" actId="14100"/>
          <ac:cxnSpMkLst>
            <pc:docMk/>
            <pc:sldMk cId="1152808562" sldId="356"/>
            <ac:cxnSpMk id="6" creationId="{00000000-0000-0000-0000-000000000000}"/>
          </ac:cxnSpMkLst>
        </pc:cxnChg>
      </pc:sldChg>
      <pc:sldChg chg="addSp delSp modSp add">
        <pc:chgData name="Townsend, Amy" userId="3bf00908-a58a-4e16-9031-0f28ef4aa8e2" providerId="ADAL" clId="{37033956-ABA5-43F4-891D-46A8BAD7C990}" dt="2022-07-27T17:32:54.321" v="572" actId="478"/>
        <pc:sldMkLst>
          <pc:docMk/>
          <pc:sldMk cId="2562567999" sldId="369"/>
        </pc:sldMkLst>
        <pc:spChg chg="add mod">
          <ac:chgData name="Townsend, Amy" userId="3bf00908-a58a-4e16-9031-0f28ef4aa8e2" providerId="ADAL" clId="{37033956-ABA5-43F4-891D-46A8BAD7C990}" dt="2022-07-27T16:52:48.217" v="331" actId="20577"/>
          <ac:spMkLst>
            <pc:docMk/>
            <pc:sldMk cId="2562567999" sldId="369"/>
            <ac:spMk id="2" creationId="{63FD7E82-1A72-4103-8EA8-2CBECD98E216}"/>
          </ac:spMkLst>
        </pc:spChg>
        <pc:spChg chg="add del mod">
          <ac:chgData name="Townsend, Amy" userId="3bf00908-a58a-4e16-9031-0f28ef4aa8e2" providerId="ADAL" clId="{37033956-ABA5-43F4-891D-46A8BAD7C990}" dt="2022-07-27T16:52:59.009" v="333"/>
          <ac:spMkLst>
            <pc:docMk/>
            <pc:sldMk cId="2562567999" sldId="369"/>
            <ac:spMk id="3" creationId="{38046BBF-86CD-451C-B404-1A3A945C1F45}"/>
          </ac:spMkLst>
        </pc:spChg>
        <pc:spChg chg="add del mod">
          <ac:chgData name="Townsend, Amy" userId="3bf00908-a58a-4e16-9031-0f28ef4aa8e2" providerId="ADAL" clId="{37033956-ABA5-43F4-891D-46A8BAD7C990}" dt="2022-07-27T17:32:54.321" v="572" actId="478"/>
          <ac:spMkLst>
            <pc:docMk/>
            <pc:sldMk cId="2562567999" sldId="369"/>
            <ac:spMk id="4" creationId="{89A963DD-1A62-461B-9482-9899D838204B}"/>
          </ac:spMkLst>
        </pc:spChg>
      </pc:sldChg>
      <pc:sldChg chg="modSp add">
        <pc:chgData name="Townsend, Amy" userId="3bf00908-a58a-4e16-9031-0f28ef4aa8e2" providerId="ADAL" clId="{37033956-ABA5-43F4-891D-46A8BAD7C990}" dt="2022-07-27T17:59:29.387" v="953" actId="6549"/>
        <pc:sldMkLst>
          <pc:docMk/>
          <pc:sldMk cId="4275654029" sldId="370"/>
        </pc:sldMkLst>
        <pc:spChg chg="mod">
          <ac:chgData name="Townsend, Amy" userId="3bf00908-a58a-4e16-9031-0f28ef4aa8e2" providerId="ADAL" clId="{37033956-ABA5-43F4-891D-46A8BAD7C990}" dt="2022-07-27T17:59:29.387" v="953" actId="6549"/>
          <ac:spMkLst>
            <pc:docMk/>
            <pc:sldMk cId="4275654029" sldId="370"/>
            <ac:spMk id="3" creationId="{00000000-0000-0000-0000-000000000000}"/>
          </ac:spMkLst>
        </pc:spChg>
      </pc:sldChg>
      <pc:sldChg chg="modSp add">
        <pc:chgData name="Townsend, Amy" userId="3bf00908-a58a-4e16-9031-0f28ef4aa8e2" providerId="ADAL" clId="{37033956-ABA5-43F4-891D-46A8BAD7C990}" dt="2022-07-27T18:00:12.392" v="1072" actId="20577"/>
        <pc:sldMkLst>
          <pc:docMk/>
          <pc:sldMk cId="2814388878" sldId="371"/>
        </pc:sldMkLst>
        <pc:spChg chg="mod">
          <ac:chgData name="Townsend, Amy" userId="3bf00908-a58a-4e16-9031-0f28ef4aa8e2" providerId="ADAL" clId="{37033956-ABA5-43F4-891D-46A8BAD7C990}" dt="2022-07-27T18:00:12.392" v="1072" actId="20577"/>
          <ac:spMkLst>
            <pc:docMk/>
            <pc:sldMk cId="2814388878" sldId="371"/>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GSA Rate ($135)</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Hotel Rate</c:v>
                </c:pt>
              </c:strCache>
            </c:strRef>
          </c:cat>
          <c:val>
            <c:numRef>
              <c:f>Sheet1!$B$2</c:f>
              <c:numCache>
                <c:formatCode>General</c:formatCode>
                <c:ptCount val="1"/>
                <c:pt idx="0">
                  <c:v>135</c:v>
                </c:pt>
              </c:numCache>
            </c:numRef>
          </c:val>
          <c:extLst>
            <c:ext xmlns:c16="http://schemas.microsoft.com/office/drawing/2014/chart" uri="{C3380CC4-5D6E-409C-BE32-E72D297353CC}">
              <c16:uniqueId val="{00000000-E6A8-44B4-9FF6-D42982DB5FCB}"/>
            </c:ext>
          </c:extLst>
        </c:ser>
        <c:ser>
          <c:idx val="1"/>
          <c:order val="1"/>
          <c:tx>
            <c:strRef>
              <c:f>Sheet1!$C$1</c:f>
              <c:strCache>
                <c:ptCount val="1"/>
                <c:pt idx="0">
                  <c:v>Conference Hotel Rate ($215)</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Hotel Rate</c:v>
                </c:pt>
              </c:strCache>
            </c:strRef>
          </c:cat>
          <c:val>
            <c:numRef>
              <c:f>Sheet1!$C$2</c:f>
              <c:numCache>
                <c:formatCode>General</c:formatCode>
                <c:ptCount val="1"/>
                <c:pt idx="0">
                  <c:v>80</c:v>
                </c:pt>
              </c:numCache>
            </c:numRef>
          </c:val>
          <c:extLst>
            <c:ext xmlns:c16="http://schemas.microsoft.com/office/drawing/2014/chart" uri="{C3380CC4-5D6E-409C-BE32-E72D297353CC}">
              <c16:uniqueId val="{00000001-E6A8-44B4-9FF6-D42982DB5FCB}"/>
            </c:ext>
          </c:extLst>
        </c:ser>
        <c:ser>
          <c:idx val="2"/>
          <c:order val="2"/>
          <c:tx>
            <c:strRef>
              <c:f>Sheet1!$D$1</c:f>
              <c:strCache>
                <c:ptCount val="1"/>
                <c:pt idx="0">
                  <c:v>Rate Paid - Traveler Will Owe ($265)</c:v>
                </c:pt>
              </c:strCache>
            </c:strRef>
          </c:tx>
          <c:invertIfNegative val="0"/>
          <c:dLbls>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Hotel Rate</c:v>
                </c:pt>
              </c:strCache>
            </c:strRef>
          </c:cat>
          <c:val>
            <c:numRef>
              <c:f>Sheet1!$D$2</c:f>
              <c:numCache>
                <c:formatCode>General</c:formatCode>
                <c:ptCount val="1"/>
                <c:pt idx="0">
                  <c:v>50</c:v>
                </c:pt>
              </c:numCache>
            </c:numRef>
          </c:val>
          <c:extLst>
            <c:ext xmlns:c16="http://schemas.microsoft.com/office/drawing/2014/chart" uri="{C3380CC4-5D6E-409C-BE32-E72D297353CC}">
              <c16:uniqueId val="{00000002-E6A8-44B4-9FF6-D42982DB5FCB}"/>
            </c:ext>
          </c:extLst>
        </c:ser>
        <c:dLbls>
          <c:showLegendKey val="0"/>
          <c:showVal val="0"/>
          <c:showCatName val="0"/>
          <c:showSerName val="0"/>
          <c:showPercent val="0"/>
          <c:showBubbleSize val="0"/>
        </c:dLbls>
        <c:gapWidth val="150"/>
        <c:overlap val="100"/>
        <c:axId val="37017088"/>
        <c:axId val="80995456"/>
      </c:barChart>
      <c:catAx>
        <c:axId val="37017088"/>
        <c:scaling>
          <c:orientation val="minMax"/>
        </c:scaling>
        <c:delete val="0"/>
        <c:axPos val="b"/>
        <c:numFmt formatCode="General" sourceLinked="0"/>
        <c:majorTickMark val="out"/>
        <c:minorTickMark val="none"/>
        <c:tickLblPos val="nextTo"/>
        <c:crossAx val="80995456"/>
        <c:crosses val="autoZero"/>
        <c:auto val="1"/>
        <c:lblAlgn val="ctr"/>
        <c:lblOffset val="100"/>
        <c:noMultiLvlLbl val="0"/>
      </c:catAx>
      <c:valAx>
        <c:axId val="80995456"/>
        <c:scaling>
          <c:orientation val="minMax"/>
        </c:scaling>
        <c:delete val="0"/>
        <c:axPos val="l"/>
        <c:majorGridlines/>
        <c:numFmt formatCode="General" sourceLinked="1"/>
        <c:majorTickMark val="out"/>
        <c:minorTickMark val="none"/>
        <c:tickLblPos val="nextTo"/>
        <c:crossAx val="37017088"/>
        <c:crosses val="autoZero"/>
        <c:crossBetween val="between"/>
      </c:valAx>
    </c:plotArea>
    <c:legend>
      <c:legendPos val="r"/>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AC3CE6-923D-47B4-A4EA-069E3B66B8A8}"/>
              </a:ext>
            </a:extLst>
          </p:cNvPr>
          <p:cNvSpPr>
            <a:spLocks noGrp="1"/>
          </p:cNvSpPr>
          <p:nvPr>
            <p:ph type="hdr" sz="quarter"/>
          </p:nvPr>
        </p:nvSpPr>
        <p:spPr>
          <a:xfrm>
            <a:off x="0" y="0"/>
            <a:ext cx="3038475" cy="46672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a:extLst>
              <a:ext uri="{FF2B5EF4-FFF2-40B4-BE49-F238E27FC236}">
                <a16:creationId xmlns:a16="http://schemas.microsoft.com/office/drawing/2014/main" id="{2795FF3A-3DA9-4403-900D-D4A879EEF1D8}"/>
              </a:ext>
            </a:extLst>
          </p:cNvPr>
          <p:cNvSpPr>
            <a:spLocks noGrp="1"/>
          </p:cNvSpPr>
          <p:nvPr>
            <p:ph type="dt" sz="quarter" idx="1"/>
          </p:nvPr>
        </p:nvSpPr>
        <p:spPr>
          <a:xfrm>
            <a:off x="3970338" y="0"/>
            <a:ext cx="3038475" cy="4667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D252A740-6D95-4CF5-92DD-637DC04BB389}" type="datetimeFigureOut">
              <a:rPr lang="en-US" altLang="en-US"/>
              <a:pPr/>
              <a:t>8/2/2022</a:t>
            </a:fld>
            <a:endParaRPr lang="en-US" altLang="en-US"/>
          </a:p>
        </p:txBody>
      </p:sp>
      <p:sp>
        <p:nvSpPr>
          <p:cNvPr id="4" name="Footer Placeholder 3">
            <a:extLst>
              <a:ext uri="{FF2B5EF4-FFF2-40B4-BE49-F238E27FC236}">
                <a16:creationId xmlns:a16="http://schemas.microsoft.com/office/drawing/2014/main" id="{F6ABD453-10E6-4C6F-AF61-85A46D4C4F43}"/>
              </a:ext>
            </a:extLst>
          </p:cNvPr>
          <p:cNvSpPr>
            <a:spLocks noGrp="1"/>
          </p:cNvSpPr>
          <p:nvPr>
            <p:ph type="ftr" sz="quarter" idx="2"/>
          </p:nvPr>
        </p:nvSpPr>
        <p:spPr>
          <a:xfrm>
            <a:off x="0" y="8829675"/>
            <a:ext cx="3038475" cy="466725"/>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5" name="Slide Number Placeholder 4">
            <a:extLst>
              <a:ext uri="{FF2B5EF4-FFF2-40B4-BE49-F238E27FC236}">
                <a16:creationId xmlns:a16="http://schemas.microsoft.com/office/drawing/2014/main" id="{9EA47080-43D6-4796-8495-55E37CD15EE3}"/>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C7E0BC6-AD5F-4FE7-A3E8-D02F1A3015F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B14D08-A2D8-423C-A948-7CE426C5B2FE}"/>
              </a:ext>
            </a:extLst>
          </p:cNvPr>
          <p:cNvSpPr>
            <a:spLocks noGrp="1"/>
          </p:cNvSpPr>
          <p:nvPr>
            <p:ph type="hdr" sz="quarter"/>
          </p:nvPr>
        </p:nvSpPr>
        <p:spPr>
          <a:xfrm>
            <a:off x="0" y="0"/>
            <a:ext cx="3038475" cy="466725"/>
          </a:xfrm>
          <a:prstGeom prst="rect">
            <a:avLst/>
          </a:prstGeom>
        </p:spPr>
        <p:txBody>
          <a:bodyPr vert="horz" wrap="square" lIns="93177" tIns="46589" rIns="93177" bIns="46589" numCol="1" anchor="t" anchorCtr="0" compatLnSpc="1">
            <a:prstTxWarp prst="textNoShape">
              <a:avLst/>
            </a:prstTxWarp>
          </a:bodyPr>
          <a:lstStyle>
            <a:lvl1pPr eaLnBrk="1" hangingPunct="1">
              <a:defRPr sz="1200"/>
            </a:lvl1pPr>
          </a:lstStyle>
          <a:p>
            <a:endParaRPr lang="en-US" altLang="en-US"/>
          </a:p>
        </p:txBody>
      </p:sp>
      <p:sp>
        <p:nvSpPr>
          <p:cNvPr id="3" name="Date Placeholder 2">
            <a:extLst>
              <a:ext uri="{FF2B5EF4-FFF2-40B4-BE49-F238E27FC236}">
                <a16:creationId xmlns:a16="http://schemas.microsoft.com/office/drawing/2014/main" id="{3A00C1C6-B53B-4178-9F29-4512CE1238FC}"/>
              </a:ext>
            </a:extLst>
          </p:cNvPr>
          <p:cNvSpPr>
            <a:spLocks noGrp="1"/>
          </p:cNvSpPr>
          <p:nvPr>
            <p:ph type="dt" idx="1"/>
          </p:nvPr>
        </p:nvSpPr>
        <p:spPr>
          <a:xfrm>
            <a:off x="3970338" y="0"/>
            <a:ext cx="3038475" cy="466725"/>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vl1pPr>
          </a:lstStyle>
          <a:p>
            <a:fld id="{EBF1B01E-1D42-4556-BC33-D2EBD8F4FA95}" type="datetimeFigureOut">
              <a:rPr lang="en-US" altLang="en-US"/>
              <a:pPr/>
              <a:t>8/2/2022</a:t>
            </a:fld>
            <a:endParaRPr lang="en-US" altLang="en-US"/>
          </a:p>
        </p:txBody>
      </p:sp>
      <p:sp>
        <p:nvSpPr>
          <p:cNvPr id="4" name="Slide Image Placeholder 3">
            <a:extLst>
              <a:ext uri="{FF2B5EF4-FFF2-40B4-BE49-F238E27FC236}">
                <a16:creationId xmlns:a16="http://schemas.microsoft.com/office/drawing/2014/main" id="{871AD212-AAAF-4E96-AFF2-8361D0A351E8}"/>
              </a:ext>
            </a:extLst>
          </p:cNvPr>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79A00B28-3554-4135-BC19-A5F2F334DE7A}"/>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88D7943-1AA3-4ADF-91DF-1246B337D8E3}"/>
              </a:ext>
            </a:extLst>
          </p:cNvPr>
          <p:cNvSpPr>
            <a:spLocks noGrp="1"/>
          </p:cNvSpPr>
          <p:nvPr>
            <p:ph type="ftr" sz="quarter" idx="4"/>
          </p:nvPr>
        </p:nvSpPr>
        <p:spPr>
          <a:xfrm>
            <a:off x="0" y="8829675"/>
            <a:ext cx="3038475" cy="466725"/>
          </a:xfrm>
          <a:prstGeom prst="rect">
            <a:avLst/>
          </a:prstGeom>
        </p:spPr>
        <p:txBody>
          <a:bodyPr vert="horz" wrap="square" lIns="93177" tIns="46589" rIns="93177" bIns="46589" numCol="1" anchor="b" anchorCtr="0" compatLnSpc="1">
            <a:prstTxWarp prst="textNoShape">
              <a:avLst/>
            </a:prstTxWarp>
          </a:bodyPr>
          <a:lstStyle>
            <a:lvl1pPr eaLnBrk="1" hangingPunct="1">
              <a:defRPr sz="1200"/>
            </a:lvl1pPr>
          </a:lstStyle>
          <a:p>
            <a:endParaRPr lang="en-US" altLang="en-US"/>
          </a:p>
        </p:txBody>
      </p:sp>
      <p:sp>
        <p:nvSpPr>
          <p:cNvPr id="7" name="Slide Number Placeholder 6">
            <a:extLst>
              <a:ext uri="{FF2B5EF4-FFF2-40B4-BE49-F238E27FC236}">
                <a16:creationId xmlns:a16="http://schemas.microsoft.com/office/drawing/2014/main" id="{BD02D19C-2E5A-4B5D-BAF7-75463652D502}"/>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92144236-1EAD-4657-A191-2CC713CD150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7C52913-386A-46BC-90E2-B3B56D1706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41300" y="393701"/>
            <a:ext cx="8623300" cy="1816100"/>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Date Placeholder 3">
            <a:extLst>
              <a:ext uri="{FF2B5EF4-FFF2-40B4-BE49-F238E27FC236}">
                <a16:creationId xmlns:a16="http://schemas.microsoft.com/office/drawing/2014/main" id="{EBACE183-F301-4E5F-A943-49EB98032954}"/>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C9924B7-F632-4B03-8D47-B6897571959E}" type="datetimeFigureOut">
              <a:rPr lang="en-US" altLang="en-US"/>
              <a:pPr/>
              <a:t>8/2/2022</a:t>
            </a:fld>
            <a:endParaRPr lang="en-US" altLang="en-US"/>
          </a:p>
        </p:txBody>
      </p:sp>
      <p:sp>
        <p:nvSpPr>
          <p:cNvPr id="6" name="Footer Placeholder 4">
            <a:extLst>
              <a:ext uri="{FF2B5EF4-FFF2-40B4-BE49-F238E27FC236}">
                <a16:creationId xmlns:a16="http://schemas.microsoft.com/office/drawing/2014/main" id="{C93AD5A9-C696-47A4-9524-45CC17A10765}"/>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7" name="Slide Number Placeholder 5">
            <a:extLst>
              <a:ext uri="{FF2B5EF4-FFF2-40B4-BE49-F238E27FC236}">
                <a16:creationId xmlns:a16="http://schemas.microsoft.com/office/drawing/2014/main" id="{792FA679-2C26-4C42-AD53-C46D20DA31D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4F3FB42-8A74-46E5-9081-A5A3C757898B}" type="slidenum">
              <a:rPr lang="en-US" altLang="en-US"/>
              <a:pPr/>
              <a:t>‹#›</a:t>
            </a:fld>
            <a:endParaRPr lang="en-US" altLang="en-US"/>
          </a:p>
        </p:txBody>
      </p:sp>
    </p:spTree>
    <p:extLst>
      <p:ext uri="{BB962C8B-B14F-4D97-AF65-F5344CB8AC3E}">
        <p14:creationId xmlns:p14="http://schemas.microsoft.com/office/powerpoint/2010/main" val="192851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88E07D0-66E3-4BB6-BD1B-C7EB153C0C14}"/>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0230E6E-7D49-4E4B-84DB-6C93D589D8C7}" type="datetimeFigureOut">
              <a:rPr lang="en-US" altLang="en-US"/>
              <a:pPr/>
              <a:t>8/2/2022</a:t>
            </a:fld>
            <a:endParaRPr lang="en-US" altLang="en-US"/>
          </a:p>
        </p:txBody>
      </p:sp>
      <p:sp>
        <p:nvSpPr>
          <p:cNvPr id="5" name="Footer Placeholder 4">
            <a:extLst>
              <a:ext uri="{FF2B5EF4-FFF2-40B4-BE49-F238E27FC236}">
                <a16:creationId xmlns:a16="http://schemas.microsoft.com/office/drawing/2014/main" id="{EAD5A298-34D7-4461-8A25-A7E9EED2B4E7}"/>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6" name="Slide Number Placeholder 5">
            <a:extLst>
              <a:ext uri="{FF2B5EF4-FFF2-40B4-BE49-F238E27FC236}">
                <a16:creationId xmlns:a16="http://schemas.microsoft.com/office/drawing/2014/main" id="{E76C8C62-C6ED-42DF-B52C-42B0B34F830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84EC9067-F3AC-447A-A539-B909B3F83A44}" type="slidenum">
              <a:rPr lang="en-US" altLang="en-US"/>
              <a:pPr/>
              <a:t>‹#›</a:t>
            </a:fld>
            <a:endParaRPr lang="en-US" altLang="en-US"/>
          </a:p>
        </p:txBody>
      </p:sp>
    </p:spTree>
    <p:extLst>
      <p:ext uri="{BB962C8B-B14F-4D97-AF65-F5344CB8AC3E}">
        <p14:creationId xmlns:p14="http://schemas.microsoft.com/office/powerpoint/2010/main" val="835856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9B0320-0BF2-473B-A771-A4A0CE6F056E}"/>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573792A-E204-422E-AF81-7441A8F52D30}" type="datetimeFigureOut">
              <a:rPr lang="en-US" altLang="en-US"/>
              <a:pPr/>
              <a:t>8/2/2022</a:t>
            </a:fld>
            <a:endParaRPr lang="en-US" altLang="en-US"/>
          </a:p>
        </p:txBody>
      </p:sp>
      <p:sp>
        <p:nvSpPr>
          <p:cNvPr id="5" name="Footer Placeholder 4">
            <a:extLst>
              <a:ext uri="{FF2B5EF4-FFF2-40B4-BE49-F238E27FC236}">
                <a16:creationId xmlns:a16="http://schemas.microsoft.com/office/drawing/2014/main" id="{401CA3E5-B8DD-4001-893F-3682C1B87E09}"/>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6" name="Slide Number Placeholder 5">
            <a:extLst>
              <a:ext uri="{FF2B5EF4-FFF2-40B4-BE49-F238E27FC236}">
                <a16:creationId xmlns:a16="http://schemas.microsoft.com/office/drawing/2014/main" id="{0FB14AC0-4B9B-4260-93E6-0EB57F125353}"/>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24CC77F-0CB4-4DDF-8632-691EE748A5D9}" type="slidenum">
              <a:rPr lang="en-US" altLang="en-US"/>
              <a:pPr/>
              <a:t>‹#›</a:t>
            </a:fld>
            <a:endParaRPr lang="en-US" altLang="en-US"/>
          </a:p>
        </p:txBody>
      </p:sp>
    </p:spTree>
    <p:extLst>
      <p:ext uri="{BB962C8B-B14F-4D97-AF65-F5344CB8AC3E}">
        <p14:creationId xmlns:p14="http://schemas.microsoft.com/office/powerpoint/2010/main" val="323724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896EAA1-00C8-468E-87A3-ACF4C6062C7E}"/>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5C245DDC-CFAD-43FA-BA9C-67691E5D864C}" type="datetimeFigureOut">
              <a:rPr lang="en-US" altLang="en-US"/>
              <a:pPr/>
              <a:t>8/2/2022</a:t>
            </a:fld>
            <a:endParaRPr lang="en-US" altLang="en-US"/>
          </a:p>
        </p:txBody>
      </p:sp>
      <p:sp>
        <p:nvSpPr>
          <p:cNvPr id="5" name="Footer Placeholder 4">
            <a:extLst>
              <a:ext uri="{FF2B5EF4-FFF2-40B4-BE49-F238E27FC236}">
                <a16:creationId xmlns:a16="http://schemas.microsoft.com/office/drawing/2014/main" id="{5007032E-28E3-4352-941C-CC1075739043}"/>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6" name="Slide Number Placeholder 5">
            <a:extLst>
              <a:ext uri="{FF2B5EF4-FFF2-40B4-BE49-F238E27FC236}">
                <a16:creationId xmlns:a16="http://schemas.microsoft.com/office/drawing/2014/main" id="{9A03F69F-3EBF-42F8-A969-0EB78718909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8BE9C8F-2B4D-4994-A9E3-C7229EA566D8}" type="slidenum">
              <a:rPr lang="en-US" altLang="en-US"/>
              <a:pPr/>
              <a:t>‹#›</a:t>
            </a:fld>
            <a:endParaRPr lang="en-US" altLang="en-US"/>
          </a:p>
        </p:txBody>
      </p:sp>
    </p:spTree>
    <p:extLst>
      <p:ext uri="{BB962C8B-B14F-4D97-AF65-F5344CB8AC3E}">
        <p14:creationId xmlns:p14="http://schemas.microsoft.com/office/powerpoint/2010/main" val="400233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57389F-0663-4DE5-B73B-426B648FCD8F}"/>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D1F918B5-A5DC-410F-8EA3-2C7BBD97596F}" type="datetimeFigureOut">
              <a:rPr lang="en-US" altLang="en-US"/>
              <a:pPr/>
              <a:t>8/2/2022</a:t>
            </a:fld>
            <a:endParaRPr lang="en-US" altLang="en-US"/>
          </a:p>
        </p:txBody>
      </p:sp>
      <p:sp>
        <p:nvSpPr>
          <p:cNvPr id="5" name="Footer Placeholder 4">
            <a:extLst>
              <a:ext uri="{FF2B5EF4-FFF2-40B4-BE49-F238E27FC236}">
                <a16:creationId xmlns:a16="http://schemas.microsoft.com/office/drawing/2014/main" id="{A4BD8BB7-4F57-40DF-8107-915FA8D3CF1E}"/>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6" name="Slide Number Placeholder 5">
            <a:extLst>
              <a:ext uri="{FF2B5EF4-FFF2-40B4-BE49-F238E27FC236}">
                <a16:creationId xmlns:a16="http://schemas.microsoft.com/office/drawing/2014/main" id="{7E7B4098-6805-4B73-AB62-4AFDD74F28F9}"/>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3833F6D-4514-46B6-9A7D-081A912050C9}" type="slidenum">
              <a:rPr lang="en-US" altLang="en-US"/>
              <a:pPr/>
              <a:t>‹#›</a:t>
            </a:fld>
            <a:endParaRPr lang="en-US" altLang="en-US"/>
          </a:p>
        </p:txBody>
      </p:sp>
    </p:spTree>
    <p:extLst>
      <p:ext uri="{BB962C8B-B14F-4D97-AF65-F5344CB8AC3E}">
        <p14:creationId xmlns:p14="http://schemas.microsoft.com/office/powerpoint/2010/main" val="3793936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A56A542-EADE-45F1-A8DD-1A4FE38F7301}"/>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F5FC281-5AED-41F9-ACEE-9C95E7A04892}" type="datetimeFigureOut">
              <a:rPr lang="en-US" altLang="en-US"/>
              <a:pPr/>
              <a:t>8/2/2022</a:t>
            </a:fld>
            <a:endParaRPr lang="en-US" altLang="en-US"/>
          </a:p>
        </p:txBody>
      </p:sp>
      <p:sp>
        <p:nvSpPr>
          <p:cNvPr id="6" name="Footer Placeholder 5">
            <a:extLst>
              <a:ext uri="{FF2B5EF4-FFF2-40B4-BE49-F238E27FC236}">
                <a16:creationId xmlns:a16="http://schemas.microsoft.com/office/drawing/2014/main" id="{279FB4F7-9467-45E9-ADA7-696F94F1BBE6}"/>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7" name="Slide Number Placeholder 6">
            <a:extLst>
              <a:ext uri="{FF2B5EF4-FFF2-40B4-BE49-F238E27FC236}">
                <a16:creationId xmlns:a16="http://schemas.microsoft.com/office/drawing/2014/main" id="{B3365982-5612-46E2-A5FE-76AADDB33434}"/>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C66FA74-892C-4D88-A9D7-088690AA81E3}" type="slidenum">
              <a:rPr lang="en-US" altLang="en-US"/>
              <a:pPr/>
              <a:t>‹#›</a:t>
            </a:fld>
            <a:endParaRPr lang="en-US" altLang="en-US"/>
          </a:p>
        </p:txBody>
      </p:sp>
    </p:spTree>
    <p:extLst>
      <p:ext uri="{BB962C8B-B14F-4D97-AF65-F5344CB8AC3E}">
        <p14:creationId xmlns:p14="http://schemas.microsoft.com/office/powerpoint/2010/main" val="412364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D47956-BA4F-4312-BB0F-3F63921B516D}"/>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1484B87D-9AE3-4F58-AAE6-BC592F4132C4}" type="datetimeFigureOut">
              <a:rPr lang="en-US" altLang="en-US"/>
              <a:pPr/>
              <a:t>8/2/2022</a:t>
            </a:fld>
            <a:endParaRPr lang="en-US" altLang="en-US"/>
          </a:p>
        </p:txBody>
      </p:sp>
      <p:sp>
        <p:nvSpPr>
          <p:cNvPr id="8" name="Footer Placeholder 7">
            <a:extLst>
              <a:ext uri="{FF2B5EF4-FFF2-40B4-BE49-F238E27FC236}">
                <a16:creationId xmlns:a16="http://schemas.microsoft.com/office/drawing/2014/main" id="{42FD7D44-3F01-401B-B585-4353C6B70E78}"/>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9" name="Slide Number Placeholder 8">
            <a:extLst>
              <a:ext uri="{FF2B5EF4-FFF2-40B4-BE49-F238E27FC236}">
                <a16:creationId xmlns:a16="http://schemas.microsoft.com/office/drawing/2014/main" id="{DF457F8A-0B38-43B7-B5A8-9AEA4E6400F8}"/>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006DDFA9-90E7-46C6-8B30-1991220CCC65}" type="slidenum">
              <a:rPr lang="en-US" altLang="en-US"/>
              <a:pPr/>
              <a:t>‹#›</a:t>
            </a:fld>
            <a:endParaRPr lang="en-US" altLang="en-US"/>
          </a:p>
        </p:txBody>
      </p:sp>
    </p:spTree>
    <p:extLst>
      <p:ext uri="{BB962C8B-B14F-4D97-AF65-F5344CB8AC3E}">
        <p14:creationId xmlns:p14="http://schemas.microsoft.com/office/powerpoint/2010/main" val="307760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D1179DF-3C53-48A4-A404-CBEA864AF246}"/>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02B0BCB-5A89-4583-91F3-17B88A1B49B2}" type="datetimeFigureOut">
              <a:rPr lang="en-US" altLang="en-US"/>
              <a:pPr/>
              <a:t>8/2/2022</a:t>
            </a:fld>
            <a:endParaRPr lang="en-US" altLang="en-US"/>
          </a:p>
        </p:txBody>
      </p:sp>
      <p:sp>
        <p:nvSpPr>
          <p:cNvPr id="4" name="Footer Placeholder 3">
            <a:extLst>
              <a:ext uri="{FF2B5EF4-FFF2-40B4-BE49-F238E27FC236}">
                <a16:creationId xmlns:a16="http://schemas.microsoft.com/office/drawing/2014/main" id="{E0374572-5070-4810-A841-2AC58BBF441D}"/>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5" name="Slide Number Placeholder 4">
            <a:extLst>
              <a:ext uri="{FF2B5EF4-FFF2-40B4-BE49-F238E27FC236}">
                <a16:creationId xmlns:a16="http://schemas.microsoft.com/office/drawing/2014/main" id="{535BC120-ACF4-453C-BB68-DBABBE9D1AA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3419DED-E986-4646-AE25-02AF4125FCCE}" type="slidenum">
              <a:rPr lang="en-US" altLang="en-US"/>
              <a:pPr/>
              <a:t>‹#›</a:t>
            </a:fld>
            <a:endParaRPr lang="en-US" altLang="en-US"/>
          </a:p>
        </p:txBody>
      </p:sp>
    </p:spTree>
    <p:extLst>
      <p:ext uri="{BB962C8B-B14F-4D97-AF65-F5344CB8AC3E}">
        <p14:creationId xmlns:p14="http://schemas.microsoft.com/office/powerpoint/2010/main" val="202749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AF2B99-A7F9-49A6-94AC-23BCF6128852}"/>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3855E288-9687-497A-908F-DC0FD13360FC}" type="datetimeFigureOut">
              <a:rPr lang="en-US" altLang="en-US"/>
              <a:pPr/>
              <a:t>8/2/2022</a:t>
            </a:fld>
            <a:endParaRPr lang="en-US" altLang="en-US"/>
          </a:p>
        </p:txBody>
      </p:sp>
      <p:sp>
        <p:nvSpPr>
          <p:cNvPr id="3" name="Footer Placeholder 2">
            <a:extLst>
              <a:ext uri="{FF2B5EF4-FFF2-40B4-BE49-F238E27FC236}">
                <a16:creationId xmlns:a16="http://schemas.microsoft.com/office/drawing/2014/main" id="{E239CDB3-4D78-4D3B-98D8-82B6DB8850DF}"/>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4" name="Slide Number Placeholder 3">
            <a:extLst>
              <a:ext uri="{FF2B5EF4-FFF2-40B4-BE49-F238E27FC236}">
                <a16:creationId xmlns:a16="http://schemas.microsoft.com/office/drawing/2014/main" id="{0D1F1D63-CC61-4B45-98C1-0FBAC07B59FD}"/>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CFD6ED48-9A57-4EF9-84B1-790F45C70819}" type="slidenum">
              <a:rPr lang="en-US" altLang="en-US"/>
              <a:pPr/>
              <a:t>‹#›</a:t>
            </a:fld>
            <a:endParaRPr lang="en-US" altLang="en-US"/>
          </a:p>
        </p:txBody>
      </p:sp>
    </p:spTree>
    <p:extLst>
      <p:ext uri="{BB962C8B-B14F-4D97-AF65-F5344CB8AC3E}">
        <p14:creationId xmlns:p14="http://schemas.microsoft.com/office/powerpoint/2010/main" val="228572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972D0D-A251-45A4-855C-4FDB6B452684}"/>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8C8C397-E7C9-4791-9489-EB7672A2AA9A}" type="datetimeFigureOut">
              <a:rPr lang="en-US" altLang="en-US"/>
              <a:pPr/>
              <a:t>8/2/2022</a:t>
            </a:fld>
            <a:endParaRPr lang="en-US" altLang="en-US"/>
          </a:p>
        </p:txBody>
      </p:sp>
      <p:sp>
        <p:nvSpPr>
          <p:cNvPr id="6" name="Footer Placeholder 5">
            <a:extLst>
              <a:ext uri="{FF2B5EF4-FFF2-40B4-BE49-F238E27FC236}">
                <a16:creationId xmlns:a16="http://schemas.microsoft.com/office/drawing/2014/main" id="{6C4692A6-B12D-4E45-BC15-764B5619196E}"/>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7" name="Slide Number Placeholder 6">
            <a:extLst>
              <a:ext uri="{FF2B5EF4-FFF2-40B4-BE49-F238E27FC236}">
                <a16:creationId xmlns:a16="http://schemas.microsoft.com/office/drawing/2014/main" id="{F1B69FED-620F-44CC-8A55-F1463FE2C09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474061DE-ED1E-4992-BAB5-38CBD76F5041}" type="slidenum">
              <a:rPr lang="en-US" altLang="en-US"/>
              <a:pPr/>
              <a:t>‹#›</a:t>
            </a:fld>
            <a:endParaRPr lang="en-US" altLang="en-US"/>
          </a:p>
        </p:txBody>
      </p:sp>
    </p:spTree>
    <p:extLst>
      <p:ext uri="{BB962C8B-B14F-4D97-AF65-F5344CB8AC3E}">
        <p14:creationId xmlns:p14="http://schemas.microsoft.com/office/powerpoint/2010/main" val="3281406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AF95E-7B20-4217-A224-B6A5BC070065}"/>
              </a:ext>
            </a:extLst>
          </p:cNvPr>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2D8BCD9-AE77-498E-8CF1-8DF02BBC8278}" type="datetimeFigureOut">
              <a:rPr lang="en-US" altLang="en-US"/>
              <a:pPr/>
              <a:t>8/2/2022</a:t>
            </a:fld>
            <a:endParaRPr lang="en-US" altLang="en-US"/>
          </a:p>
        </p:txBody>
      </p:sp>
      <p:sp>
        <p:nvSpPr>
          <p:cNvPr id="6" name="Footer Placeholder 5">
            <a:extLst>
              <a:ext uri="{FF2B5EF4-FFF2-40B4-BE49-F238E27FC236}">
                <a16:creationId xmlns:a16="http://schemas.microsoft.com/office/drawing/2014/main" id="{EA9D62DF-20E3-4C7F-A782-58F1A18DA84D}"/>
              </a:ext>
            </a:extLst>
          </p:cNvPr>
          <p:cNvSpPr>
            <a:spLocks noGrp="1"/>
          </p:cNvSpPr>
          <p:nvPr>
            <p:ph type="ftr" sz="quarter" idx="11"/>
          </p:nvPr>
        </p:nvSpPr>
        <p:spPr>
          <a:xfrm>
            <a:off x="3028950" y="6356350"/>
            <a:ext cx="30861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en-US" altLang="en-US"/>
          </a:p>
        </p:txBody>
      </p:sp>
      <p:sp>
        <p:nvSpPr>
          <p:cNvPr id="7" name="Slide Number Placeholder 6">
            <a:extLst>
              <a:ext uri="{FF2B5EF4-FFF2-40B4-BE49-F238E27FC236}">
                <a16:creationId xmlns:a16="http://schemas.microsoft.com/office/drawing/2014/main" id="{13B83356-6A44-41B1-80AB-8986EED9958A}"/>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F1EFAF1-8624-4EFC-95F1-BD572E05E579}" type="slidenum">
              <a:rPr lang="en-US" altLang="en-US"/>
              <a:pPr/>
              <a:t>‹#›</a:t>
            </a:fld>
            <a:endParaRPr lang="en-US" altLang="en-US"/>
          </a:p>
        </p:txBody>
      </p:sp>
    </p:spTree>
    <p:extLst>
      <p:ext uri="{BB962C8B-B14F-4D97-AF65-F5344CB8AC3E}">
        <p14:creationId xmlns:p14="http://schemas.microsoft.com/office/powerpoint/2010/main" val="280104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id="{3F91082A-7A5B-4DDF-9224-5257F59AF983}"/>
              </a:ext>
            </a:extLst>
          </p:cNvPr>
          <p:cNvPicPr>
            <a:picLocks noChangeAspect="1"/>
          </p:cNvPicPr>
          <p:nvPr userDrawn="1"/>
        </p:nvPicPr>
        <p:blipFill>
          <a:blip r:embed="rId13">
            <a:extLst>
              <a:ext uri="{28A0092B-C50C-407E-A947-70E740481C1C}">
                <a14:useLocalDpi xmlns:a14="http://schemas.microsoft.com/office/drawing/2010/main" val="0"/>
              </a:ext>
            </a:extLst>
          </a:blip>
          <a:srcRect b="67593"/>
          <a:stretch>
            <a:fillRect/>
          </a:stretch>
        </p:blipFill>
        <p:spPr bwMode="auto">
          <a:xfrm>
            <a:off x="0" y="365125"/>
            <a:ext cx="91440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BD804305-67F7-43E4-9684-E55D2609D9CC}"/>
              </a:ext>
            </a:extLst>
          </p:cNvPr>
          <p:cNvSpPr>
            <a:spLocks noGrp="1"/>
          </p:cNvSpPr>
          <p:nvPr>
            <p:ph type="title"/>
          </p:nvPr>
        </p:nvSpPr>
        <p:spPr bwMode="auto">
          <a:xfrm>
            <a:off x="419100" y="365125"/>
            <a:ext cx="80962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EBD09EF5-9B1B-49B6-BC3C-8012BFA3988F}"/>
              </a:ext>
            </a:extLst>
          </p:cNvPr>
          <p:cNvSpPr>
            <a:spLocks noGrp="1"/>
          </p:cNvSpPr>
          <p:nvPr>
            <p:ph type="body" idx="1"/>
          </p:nvPr>
        </p:nvSpPr>
        <p:spPr bwMode="auto">
          <a:xfrm>
            <a:off x="419100" y="1825625"/>
            <a:ext cx="80962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fontAlgn="base">
        <a:lnSpc>
          <a:spcPct val="90000"/>
        </a:lnSpc>
        <a:spcBef>
          <a:spcPct val="0"/>
        </a:spcBef>
        <a:spcAft>
          <a:spcPct val="0"/>
        </a:spcAft>
        <a:defRPr sz="4000" b="1" kern="1200">
          <a:solidFill>
            <a:srgbClr val="629FA6"/>
          </a:solidFill>
          <a:latin typeface="Arial" charset="0"/>
          <a:ea typeface="Arial" charset="0"/>
          <a:cs typeface="Arial" charset="0"/>
        </a:defRPr>
      </a:lvl1pPr>
      <a:lvl2pPr algn="l" rtl="0" fontAlgn="base">
        <a:lnSpc>
          <a:spcPct val="90000"/>
        </a:lnSpc>
        <a:spcBef>
          <a:spcPct val="0"/>
        </a:spcBef>
        <a:spcAft>
          <a:spcPct val="0"/>
        </a:spcAft>
        <a:defRPr sz="4000" b="1">
          <a:solidFill>
            <a:srgbClr val="629FA6"/>
          </a:solidFill>
          <a:latin typeface="Arial" panose="020B0604020202020204" pitchFamily="34" charset="0"/>
          <a:cs typeface="Arial" panose="020B0604020202020204" pitchFamily="34" charset="0"/>
        </a:defRPr>
      </a:lvl2pPr>
      <a:lvl3pPr algn="l" rtl="0" fontAlgn="base">
        <a:lnSpc>
          <a:spcPct val="90000"/>
        </a:lnSpc>
        <a:spcBef>
          <a:spcPct val="0"/>
        </a:spcBef>
        <a:spcAft>
          <a:spcPct val="0"/>
        </a:spcAft>
        <a:defRPr sz="4000" b="1">
          <a:solidFill>
            <a:srgbClr val="629FA6"/>
          </a:solidFill>
          <a:latin typeface="Arial" panose="020B0604020202020204" pitchFamily="34" charset="0"/>
          <a:cs typeface="Arial" panose="020B0604020202020204" pitchFamily="34" charset="0"/>
        </a:defRPr>
      </a:lvl3pPr>
      <a:lvl4pPr algn="l" rtl="0" fontAlgn="base">
        <a:lnSpc>
          <a:spcPct val="90000"/>
        </a:lnSpc>
        <a:spcBef>
          <a:spcPct val="0"/>
        </a:spcBef>
        <a:spcAft>
          <a:spcPct val="0"/>
        </a:spcAft>
        <a:defRPr sz="4000" b="1">
          <a:solidFill>
            <a:srgbClr val="629FA6"/>
          </a:solidFill>
          <a:latin typeface="Arial" panose="020B0604020202020204" pitchFamily="34" charset="0"/>
          <a:cs typeface="Arial" panose="020B0604020202020204" pitchFamily="34" charset="0"/>
        </a:defRPr>
      </a:lvl4pPr>
      <a:lvl5pPr algn="l" rtl="0" fontAlgn="base">
        <a:lnSpc>
          <a:spcPct val="90000"/>
        </a:lnSpc>
        <a:spcBef>
          <a:spcPct val="0"/>
        </a:spcBef>
        <a:spcAft>
          <a:spcPct val="0"/>
        </a:spcAft>
        <a:defRPr sz="4000" b="1">
          <a:solidFill>
            <a:srgbClr val="629FA6"/>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000" b="1">
          <a:solidFill>
            <a:srgbClr val="629FA6"/>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000" b="1">
          <a:solidFill>
            <a:srgbClr val="629FA6"/>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000" b="1">
          <a:solidFill>
            <a:srgbClr val="629FA6"/>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000" b="1">
          <a:solidFill>
            <a:srgbClr val="629FA6"/>
          </a:solidFill>
          <a:latin typeface="Arial" panose="020B0604020202020204" pitchFamily="34" charset="0"/>
          <a:cs typeface="Arial" panose="020B060402020202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fwisdsharedbox@nationaltravelsystems.com" TargetMode="External"/><Relationship Id="rId2" Type="http://schemas.openxmlformats.org/officeDocument/2006/relationships/hyperlink" Target="mailto:fwisd@nationaltravelsystems.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Amy.townsend@fwisd.org" TargetMode="Externa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a:extLst>
              <a:ext uri="{FF2B5EF4-FFF2-40B4-BE49-F238E27FC236}">
                <a16:creationId xmlns:a16="http://schemas.microsoft.com/office/drawing/2014/main" id="{6FC6F11A-2408-4AB2-9F79-9D1D5DAD0FE8}"/>
              </a:ext>
            </a:extLst>
          </p:cNvPr>
          <p:cNvSpPr>
            <a:spLocks noGrp="1"/>
          </p:cNvSpPr>
          <p:nvPr>
            <p:ph type="ctrTitle"/>
          </p:nvPr>
        </p:nvSpPr>
        <p:spPr>
          <a:xfrm>
            <a:off x="241300" y="393700"/>
            <a:ext cx="8623300" cy="1816100"/>
          </a:xfrm>
        </p:spPr>
        <p:txBody>
          <a:bodyPr/>
          <a:lstStyle/>
          <a:p>
            <a:r>
              <a:rPr lang="en-US" altLang="en-US" dirty="0">
                <a:latin typeface="Georgia" panose="02040502050405020303" pitchFamily="18" charset="0"/>
                <a:ea typeface="MS PGothic" panose="020B0600070205080204" pitchFamily="34" charset="-128"/>
                <a:cs typeface="Arial" panose="020B0604020202020204" pitchFamily="34" charset="0"/>
              </a:rPr>
              <a:t>YES! Conference</a:t>
            </a:r>
            <a:br>
              <a:rPr lang="en-US" altLang="en-US" dirty="0">
                <a:latin typeface="Georgia" panose="02040502050405020303" pitchFamily="18" charset="0"/>
                <a:ea typeface="MS PGothic" panose="020B0600070205080204" pitchFamily="34" charset="-128"/>
                <a:cs typeface="Arial" panose="020B0604020202020204" pitchFamily="34" charset="0"/>
              </a:rPr>
            </a:br>
            <a:r>
              <a:rPr lang="en-US" altLang="en-US" dirty="0">
                <a:latin typeface="Georgia" panose="02040502050405020303" pitchFamily="18" charset="0"/>
                <a:ea typeface="MS PGothic" panose="020B0600070205080204" pitchFamily="34" charset="-128"/>
                <a:cs typeface="Arial" panose="020B0604020202020204" pitchFamily="34" charset="0"/>
              </a:rPr>
              <a:t>Travel</a:t>
            </a:r>
          </a:p>
        </p:txBody>
      </p:sp>
      <p:sp>
        <p:nvSpPr>
          <p:cNvPr id="4098" name="Subtitle 2">
            <a:extLst>
              <a:ext uri="{FF2B5EF4-FFF2-40B4-BE49-F238E27FC236}">
                <a16:creationId xmlns:a16="http://schemas.microsoft.com/office/drawing/2014/main" id="{CD47556A-AD01-4ABA-BC62-380317C0252D}"/>
              </a:ext>
            </a:extLst>
          </p:cNvPr>
          <p:cNvSpPr>
            <a:spLocks noGrp="1"/>
          </p:cNvSpPr>
          <p:nvPr>
            <p:ph type="subTitle" idx="1"/>
          </p:nvPr>
        </p:nvSpPr>
        <p:spPr/>
        <p:txBody>
          <a:bodyPr/>
          <a:lstStyle/>
          <a:p>
            <a:r>
              <a:rPr lang="en-US" altLang="en-US" dirty="0">
                <a:latin typeface="Arial" panose="020B0604020202020204" pitchFamily="34" charset="0"/>
                <a:ea typeface="MS PGothic" panose="020B0600070205080204" pitchFamily="34" charset="-128"/>
                <a:cs typeface="Arial" panose="020B0604020202020204" pitchFamily="34" charset="0"/>
              </a:rPr>
              <a:t>Amy Townsend</a:t>
            </a:r>
          </a:p>
          <a:p>
            <a:r>
              <a:rPr lang="en-US" altLang="en-US" dirty="0">
                <a:latin typeface="Arial" panose="020B0604020202020204" pitchFamily="34" charset="0"/>
                <a:ea typeface="MS PGothic" panose="020B0600070205080204" pitchFamily="34" charset="-128"/>
                <a:cs typeface="Arial" panose="020B0604020202020204" pitchFamily="34" charset="0"/>
              </a:rPr>
              <a:t>August 4,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0317B95-4D7E-41D3-9EFC-0AB46555662B}"/>
              </a:ext>
            </a:extLst>
          </p:cNvPr>
          <p:cNvPicPr>
            <a:picLocks noChangeAspect="1"/>
          </p:cNvPicPr>
          <p:nvPr/>
        </p:nvPicPr>
        <p:blipFill>
          <a:blip r:embed="rId2"/>
          <a:stretch>
            <a:fillRect/>
          </a:stretch>
        </p:blipFill>
        <p:spPr>
          <a:xfrm>
            <a:off x="815330" y="738694"/>
            <a:ext cx="6704056" cy="6119305"/>
          </a:xfrm>
          <a:prstGeom prst="rect">
            <a:avLst/>
          </a:prstGeom>
        </p:spPr>
      </p:pic>
      <p:sp>
        <p:nvSpPr>
          <p:cNvPr id="9" name="Oval 8"/>
          <p:cNvSpPr/>
          <p:nvPr/>
        </p:nvSpPr>
        <p:spPr>
          <a:xfrm>
            <a:off x="5000347" y="6399569"/>
            <a:ext cx="838200" cy="3048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173157" y="2294593"/>
            <a:ext cx="1715662" cy="1477328"/>
          </a:xfrm>
          <a:prstGeom prst="rect">
            <a:avLst/>
          </a:prstGeom>
          <a:noFill/>
        </p:spPr>
        <p:txBody>
          <a:bodyPr wrap="square" rtlCol="0">
            <a:spAutoFit/>
          </a:bodyPr>
          <a:lstStyle/>
          <a:p>
            <a:r>
              <a:rPr lang="en-US" dirty="0"/>
              <a:t>After filling out the Meal Calculator, Select the Estimator tab</a:t>
            </a:r>
          </a:p>
        </p:txBody>
      </p:sp>
      <p:cxnSp>
        <p:nvCxnSpPr>
          <p:cNvPr id="6" name="Straight Arrow Connector 5"/>
          <p:cNvCxnSpPr>
            <a:cxnSpLocks/>
          </p:cNvCxnSpPr>
          <p:nvPr/>
        </p:nvCxnSpPr>
        <p:spPr>
          <a:xfrm flipH="1">
            <a:off x="5787504" y="3533313"/>
            <a:ext cx="1385653" cy="286625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1C52BB-0206-4667-A88F-620991B9FD16}"/>
              </a:ext>
            </a:extLst>
          </p:cNvPr>
          <p:cNvPicPr>
            <a:picLocks noChangeAspect="1"/>
          </p:cNvPicPr>
          <p:nvPr/>
        </p:nvPicPr>
        <p:blipFill>
          <a:blip r:embed="rId2"/>
          <a:stretch>
            <a:fillRect/>
          </a:stretch>
        </p:blipFill>
        <p:spPr>
          <a:xfrm>
            <a:off x="1950055" y="1189608"/>
            <a:ext cx="5243889" cy="5668392"/>
          </a:xfrm>
          <a:prstGeom prst="rect">
            <a:avLst/>
          </a:prstGeom>
        </p:spPr>
      </p:pic>
      <p:sp>
        <p:nvSpPr>
          <p:cNvPr id="2" name="Title 1"/>
          <p:cNvSpPr>
            <a:spLocks noGrp="1"/>
          </p:cNvSpPr>
          <p:nvPr>
            <p:ph type="title"/>
          </p:nvPr>
        </p:nvSpPr>
        <p:spPr/>
        <p:txBody>
          <a:bodyPr/>
          <a:lstStyle/>
          <a:p>
            <a:r>
              <a:rPr lang="en-US" dirty="0"/>
              <a:t>Cost Estimator</a:t>
            </a:r>
          </a:p>
        </p:txBody>
      </p:sp>
      <p:sp>
        <p:nvSpPr>
          <p:cNvPr id="5" name="TextBox 4"/>
          <p:cNvSpPr txBox="1"/>
          <p:nvPr/>
        </p:nvSpPr>
        <p:spPr>
          <a:xfrm>
            <a:off x="6137776" y="561645"/>
            <a:ext cx="2377574" cy="369332"/>
          </a:xfrm>
          <a:prstGeom prst="rect">
            <a:avLst/>
          </a:prstGeom>
          <a:noFill/>
        </p:spPr>
        <p:txBody>
          <a:bodyPr wrap="none" rtlCol="0">
            <a:spAutoFit/>
          </a:bodyPr>
          <a:lstStyle/>
          <a:p>
            <a:r>
              <a:rPr lang="en-US" dirty="0"/>
              <a:t>Uses Meal Calculator</a:t>
            </a:r>
          </a:p>
        </p:txBody>
      </p:sp>
      <p:sp>
        <p:nvSpPr>
          <p:cNvPr id="8" name="TextBox 7"/>
          <p:cNvSpPr txBox="1"/>
          <p:nvPr/>
        </p:nvSpPr>
        <p:spPr>
          <a:xfrm>
            <a:off x="228600" y="1981200"/>
            <a:ext cx="1600200" cy="646331"/>
          </a:xfrm>
          <a:prstGeom prst="rect">
            <a:avLst/>
          </a:prstGeom>
          <a:noFill/>
        </p:spPr>
        <p:txBody>
          <a:bodyPr wrap="square" rtlCol="0">
            <a:spAutoFit/>
          </a:bodyPr>
          <a:lstStyle/>
          <a:p>
            <a:r>
              <a:rPr lang="en-US" dirty="0"/>
              <a:t>Automatically Calculates</a:t>
            </a:r>
          </a:p>
        </p:txBody>
      </p:sp>
      <p:cxnSp>
        <p:nvCxnSpPr>
          <p:cNvPr id="12" name="Straight Arrow Connector 11"/>
          <p:cNvCxnSpPr>
            <a:cxnSpLocks/>
          </p:cNvCxnSpPr>
          <p:nvPr/>
        </p:nvCxnSpPr>
        <p:spPr>
          <a:xfrm flipV="1">
            <a:off x="1828800" y="1999566"/>
            <a:ext cx="284085" cy="1340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1747385" y="2458559"/>
            <a:ext cx="365500" cy="538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H="1">
            <a:off x="5967884" y="944431"/>
            <a:ext cx="339783" cy="5715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4800" y="3352800"/>
            <a:ext cx="1645255" cy="1754326"/>
          </a:xfrm>
          <a:prstGeom prst="rect">
            <a:avLst/>
          </a:prstGeom>
          <a:noFill/>
        </p:spPr>
        <p:txBody>
          <a:bodyPr wrap="square" rtlCol="0">
            <a:spAutoFit/>
          </a:bodyPr>
          <a:lstStyle/>
          <a:p>
            <a:r>
              <a:rPr lang="en-US" dirty="0"/>
              <a:t>Automatically Calculates when the Airfare RQ/PO number is entered.</a:t>
            </a:r>
          </a:p>
        </p:txBody>
      </p:sp>
      <p:cxnSp>
        <p:nvCxnSpPr>
          <p:cNvPr id="14" name="Straight Arrow Connector 13"/>
          <p:cNvCxnSpPr/>
          <p:nvPr/>
        </p:nvCxnSpPr>
        <p:spPr>
          <a:xfrm>
            <a:off x="1655685" y="3955742"/>
            <a:ext cx="457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Parking, Taxi and Tolls</a:t>
            </a:r>
          </a:p>
        </p:txBody>
      </p:sp>
      <p:sp>
        <p:nvSpPr>
          <p:cNvPr id="3" name="Content Placeholder 2"/>
          <p:cNvSpPr>
            <a:spLocks noGrp="1"/>
          </p:cNvSpPr>
          <p:nvPr>
            <p:ph idx="1"/>
          </p:nvPr>
        </p:nvSpPr>
        <p:spPr/>
        <p:txBody>
          <a:bodyPr>
            <a:normAutofit/>
          </a:bodyPr>
          <a:lstStyle/>
          <a:p>
            <a:r>
              <a:rPr lang="en-US" dirty="0"/>
              <a:t>Incidentals: Parking, Taxi and Tolls</a:t>
            </a:r>
          </a:p>
          <a:p>
            <a:pPr lvl="1"/>
            <a:r>
              <a:rPr lang="en-US" dirty="0"/>
              <a:t>This is automatically calculated.  If not used, will go back into your budget</a:t>
            </a:r>
          </a:p>
          <a:p>
            <a:pPr lvl="1"/>
            <a:r>
              <a:rPr lang="en-US" dirty="0"/>
              <a:t>At hotel, conference, etc</a:t>
            </a:r>
          </a:p>
          <a:p>
            <a:pPr lvl="1"/>
            <a:r>
              <a:rPr lang="en-US" dirty="0"/>
              <a:t>If the amount needed is higher than the rate calculated, either</a:t>
            </a:r>
          </a:p>
          <a:p>
            <a:pPr lvl="2"/>
            <a:r>
              <a:rPr lang="en-US" dirty="0"/>
              <a:t>White out the amount and write the correct amount in, or</a:t>
            </a:r>
          </a:p>
          <a:p>
            <a:pPr lvl="2"/>
            <a:r>
              <a:rPr lang="en-US" dirty="0"/>
              <a:t>Use the BLANK 910 form</a:t>
            </a:r>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Rental Cars</a:t>
            </a:r>
          </a:p>
        </p:txBody>
      </p:sp>
      <p:sp>
        <p:nvSpPr>
          <p:cNvPr id="3" name="Content Placeholder 2"/>
          <p:cNvSpPr>
            <a:spLocks noGrp="1"/>
          </p:cNvSpPr>
          <p:nvPr>
            <p:ph idx="1"/>
          </p:nvPr>
        </p:nvSpPr>
        <p:spPr/>
        <p:txBody>
          <a:bodyPr>
            <a:normAutofit/>
          </a:bodyPr>
          <a:lstStyle/>
          <a:p>
            <a:r>
              <a:rPr lang="en-US" dirty="0"/>
              <a:t>Rental Car</a:t>
            </a:r>
          </a:p>
          <a:p>
            <a:pPr lvl="1"/>
            <a:r>
              <a:rPr lang="en-US" dirty="0"/>
              <a:t>Please contact Kaleisa Jackson for Rental Car information</a:t>
            </a:r>
          </a:p>
          <a:p>
            <a:pPr lvl="1"/>
            <a:r>
              <a:rPr lang="en-US" dirty="0"/>
              <a:t>Please enter a RQ if you are going to rent a car</a:t>
            </a:r>
          </a:p>
          <a:p>
            <a:pPr lvl="1"/>
            <a:r>
              <a:rPr lang="en-US" dirty="0"/>
              <a:t>Enter the RQ/PO number on the Estimator – it will be carried over to the 910 form</a:t>
            </a:r>
          </a:p>
          <a:p>
            <a:pPr lvl="1"/>
            <a:r>
              <a:rPr lang="en-US" dirty="0"/>
              <a:t>Rental Car gas is automatically calculated once a RQ/PO number is added to the Estimator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Hotel</a:t>
            </a:r>
          </a:p>
        </p:txBody>
      </p:sp>
      <p:sp>
        <p:nvSpPr>
          <p:cNvPr id="3" name="Content Placeholder 2"/>
          <p:cNvSpPr>
            <a:spLocks noGrp="1"/>
          </p:cNvSpPr>
          <p:nvPr>
            <p:ph idx="1"/>
          </p:nvPr>
        </p:nvSpPr>
        <p:spPr/>
        <p:txBody>
          <a:bodyPr>
            <a:normAutofit/>
          </a:bodyPr>
          <a:lstStyle/>
          <a:p>
            <a:r>
              <a:rPr lang="en-US" dirty="0"/>
              <a:t>Hotel</a:t>
            </a:r>
          </a:p>
          <a:p>
            <a:pPr lvl="1"/>
            <a:r>
              <a:rPr lang="en-US" dirty="0"/>
              <a:t>Enter the hotel rate per night </a:t>
            </a:r>
          </a:p>
          <a:p>
            <a:pPr lvl="1"/>
            <a:r>
              <a:rPr lang="en-US" dirty="0"/>
              <a:t>If utilizing Grant funds to travel, the maximum allowable hotel rate that can be paid by the Grant is the GSA rate </a:t>
            </a:r>
          </a:p>
          <a:p>
            <a:pPr lvl="2"/>
            <a:r>
              <a:rPr lang="en-US" dirty="0">
                <a:solidFill>
                  <a:srgbClr val="629FA6"/>
                </a:solidFill>
              </a:rPr>
              <a:t>199 Budget MUST be included on 910 Form for ALL grant travel</a:t>
            </a:r>
          </a:p>
          <a:p>
            <a:pPr lvl="1"/>
            <a:r>
              <a:rPr lang="en-US" dirty="0"/>
              <a:t>Local (199) funds may be used for the portion that is over the GSA rate, if any (</a:t>
            </a:r>
            <a:r>
              <a:rPr lang="en-US" u="sng" dirty="0"/>
              <a:t>Only allowed for hotels at the conference rate</a:t>
            </a:r>
            <a:r>
              <a:rPr lang="en-US" dirty="0"/>
              <a:t>)</a:t>
            </a:r>
          </a:p>
          <a:p>
            <a:pPr lvl="2"/>
            <a:r>
              <a:rPr lang="en-US" dirty="0">
                <a:solidFill>
                  <a:srgbClr val="629FA6"/>
                </a:solidFill>
              </a:rPr>
              <a:t>Conference hotel rate (from the conference) information MUST be provided with the 910</a:t>
            </a:r>
          </a:p>
          <a:p>
            <a:pPr lvl="2"/>
            <a:endParaRPr lang="en-US"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Hotel</a:t>
            </a:r>
          </a:p>
        </p:txBody>
      </p:sp>
      <p:sp>
        <p:nvSpPr>
          <p:cNvPr id="3" name="Content Placeholder 2"/>
          <p:cNvSpPr>
            <a:spLocks noGrp="1"/>
          </p:cNvSpPr>
          <p:nvPr>
            <p:ph idx="1"/>
          </p:nvPr>
        </p:nvSpPr>
        <p:spPr/>
        <p:txBody>
          <a:bodyPr>
            <a:normAutofit/>
          </a:bodyPr>
          <a:lstStyle/>
          <a:p>
            <a:r>
              <a:rPr lang="en-US" sz="2000" dirty="0"/>
              <a:t>In the event that a conference hotel rate exceeds the allowable rate, travelers are required to reimburse the District the difference between the hotel rate and the allowable rate </a:t>
            </a:r>
            <a:r>
              <a:rPr lang="en-US" sz="2000" i="1" dirty="0"/>
              <a:t>if conference hotel rate confirmation documentation is not provided to the Purchasing department. </a:t>
            </a:r>
            <a:endParaRPr lang="en-US" sz="2000" dirty="0"/>
          </a:p>
          <a:p>
            <a:pPr marL="0" indent="0">
              <a:buNone/>
            </a:pPr>
            <a:endParaRPr lang="en-US" sz="2000" dirty="0"/>
          </a:p>
          <a:p>
            <a:r>
              <a:rPr lang="en-US" sz="2000" b="1" dirty="0"/>
              <a:t>From the Travel Manual:</a:t>
            </a:r>
            <a:r>
              <a:rPr lang="en-US" sz="2000" dirty="0"/>
              <a:t> </a:t>
            </a:r>
          </a:p>
          <a:p>
            <a:pPr lvl="1"/>
            <a:r>
              <a:rPr lang="en-US" sz="1800" i="1" dirty="0"/>
              <a:t>Hotel advance/reimbursement shall be for actual conference/convention rates at designated conference/convention hotels or for the most reasonable accommodations available pursuant to District practices and procedures and in accordance with the Texas Comptroller of Public Accounts (Texas Mileage Guide).</a:t>
            </a:r>
          </a:p>
          <a:p>
            <a:pPr lvl="1"/>
            <a:endParaRPr lang="en-US" sz="1800" dirty="0"/>
          </a:p>
          <a:p>
            <a:pPr lvl="1"/>
            <a:r>
              <a:rPr lang="en-US" sz="1800" i="1" dirty="0"/>
              <a:t>Unauthorized or disapproved costs and expenses incurred by an employee become the sole responsibility of that employee and shall not be paid or reimbursed by the District. The final approval or disapproval of the business office may be reviewed by the Superintendent or designee(s).</a:t>
            </a:r>
            <a:endParaRPr lang="en-US" sz="1800" dirty="0"/>
          </a:p>
        </p:txBody>
      </p:sp>
    </p:spTree>
    <p:extLst>
      <p:ext uri="{BB962C8B-B14F-4D97-AF65-F5344CB8AC3E}">
        <p14:creationId xmlns:p14="http://schemas.microsoft.com/office/powerpoint/2010/main" val="3292171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Hotel</a:t>
            </a:r>
          </a:p>
        </p:txBody>
      </p:sp>
      <p:sp>
        <p:nvSpPr>
          <p:cNvPr id="3" name="Content Placeholder 2"/>
          <p:cNvSpPr>
            <a:spLocks noGrp="1"/>
          </p:cNvSpPr>
          <p:nvPr>
            <p:ph idx="1"/>
          </p:nvPr>
        </p:nvSpPr>
        <p:spPr/>
        <p:txBody>
          <a:bodyPr>
            <a:normAutofit fontScale="92500" lnSpcReduction="20000"/>
          </a:bodyPr>
          <a:lstStyle/>
          <a:p>
            <a:r>
              <a:rPr lang="en-US" sz="1700" b="1" dirty="0"/>
              <a:t>Example: </a:t>
            </a:r>
            <a:r>
              <a:rPr lang="en-US" sz="1700" dirty="0"/>
              <a:t>The traveler is attending a conference in Houston:</a:t>
            </a:r>
          </a:p>
          <a:p>
            <a:r>
              <a:rPr lang="en-US" sz="1700" b="1" dirty="0"/>
              <a:t>GSA Rate </a:t>
            </a:r>
            <a:r>
              <a:rPr lang="en-US" sz="1700" dirty="0"/>
              <a:t>– federal/state government rate = $135 </a:t>
            </a:r>
          </a:p>
          <a:p>
            <a:r>
              <a:rPr lang="en-US" sz="1700" b="1" dirty="0"/>
              <a:t>Conference Rate</a:t>
            </a:r>
            <a:r>
              <a:rPr lang="en-US" sz="1700" dirty="0"/>
              <a:t> – rate contracted by the conference/convention with a hotel = $215</a:t>
            </a:r>
          </a:p>
          <a:p>
            <a:r>
              <a:rPr lang="en-US" sz="1700" b="1" dirty="0"/>
              <a:t>Rate Paid</a:t>
            </a:r>
            <a:r>
              <a:rPr lang="en-US" sz="1700" dirty="0"/>
              <a:t> – the amount over the maximum documented conference hotel rate = $265</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sz="1800" dirty="0"/>
          </a:p>
          <a:p>
            <a:endParaRPr lang="en-US" sz="1800" dirty="0"/>
          </a:p>
          <a:p>
            <a:r>
              <a:rPr lang="en-US" sz="1800" dirty="0"/>
              <a:t>If the traveler does not provide conference/convention documentation, the traveler will owe for the amount over the GSA Rate - $80 + $50 per night plus applicable taxes. If it is a documented conference/convention hotel, the traveler will owe $50 per night plus applicable taxes.</a:t>
            </a:r>
          </a:p>
          <a:p>
            <a:endParaRPr lang="en-US" dirty="0"/>
          </a:p>
        </p:txBody>
      </p:sp>
      <p:graphicFrame>
        <p:nvGraphicFramePr>
          <p:cNvPr id="4" name="Chart 3"/>
          <p:cNvGraphicFramePr/>
          <p:nvPr>
            <p:extLst/>
          </p:nvPr>
        </p:nvGraphicFramePr>
        <p:xfrm>
          <a:off x="1752600" y="2971800"/>
          <a:ext cx="4876800" cy="241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4107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5FC1CFD-8574-41A8-896C-F260D0722DB0}"/>
              </a:ext>
            </a:extLst>
          </p:cNvPr>
          <p:cNvPicPr>
            <a:picLocks noChangeAspect="1"/>
          </p:cNvPicPr>
          <p:nvPr/>
        </p:nvPicPr>
        <p:blipFill>
          <a:blip r:embed="rId2"/>
          <a:stretch>
            <a:fillRect/>
          </a:stretch>
        </p:blipFill>
        <p:spPr>
          <a:xfrm>
            <a:off x="815330" y="738694"/>
            <a:ext cx="6704056" cy="6119305"/>
          </a:xfrm>
          <a:prstGeom prst="rect">
            <a:avLst/>
          </a:prstGeom>
        </p:spPr>
      </p:pic>
      <p:sp>
        <p:nvSpPr>
          <p:cNvPr id="9" name="Oval 8"/>
          <p:cNvSpPr/>
          <p:nvPr/>
        </p:nvSpPr>
        <p:spPr>
          <a:xfrm>
            <a:off x="5077287" y="3831454"/>
            <a:ext cx="609600" cy="3048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7519386" y="4201292"/>
            <a:ext cx="1537074" cy="2308324"/>
          </a:xfrm>
          <a:prstGeom prst="rect">
            <a:avLst/>
          </a:prstGeom>
          <a:noFill/>
        </p:spPr>
        <p:txBody>
          <a:bodyPr wrap="square" rtlCol="0">
            <a:spAutoFit/>
          </a:bodyPr>
          <a:lstStyle/>
          <a:p>
            <a:r>
              <a:rPr lang="en-US" dirty="0"/>
              <a:t># of Overnight Stays will calculate automatically once the Meal Calculator Dates are filled in.</a:t>
            </a:r>
          </a:p>
        </p:txBody>
      </p:sp>
      <p:cxnSp>
        <p:nvCxnSpPr>
          <p:cNvPr id="13" name="Straight Arrow Connector 12"/>
          <p:cNvCxnSpPr>
            <a:cxnSpLocks/>
          </p:cNvCxnSpPr>
          <p:nvPr/>
        </p:nvCxnSpPr>
        <p:spPr>
          <a:xfrm flipH="1" flipV="1">
            <a:off x="5629673" y="4078923"/>
            <a:ext cx="1992795" cy="127653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097AD36-74CA-4764-85CD-C9EB7166832C}"/>
              </a:ext>
            </a:extLst>
          </p:cNvPr>
          <p:cNvSpPr txBox="1"/>
          <p:nvPr/>
        </p:nvSpPr>
        <p:spPr>
          <a:xfrm>
            <a:off x="7634796" y="1646809"/>
            <a:ext cx="1225119" cy="1200329"/>
          </a:xfrm>
          <a:prstGeom prst="rect">
            <a:avLst/>
          </a:prstGeom>
          <a:noFill/>
        </p:spPr>
        <p:txBody>
          <a:bodyPr wrap="square" rtlCol="0">
            <a:spAutoFit/>
          </a:bodyPr>
          <a:lstStyle/>
          <a:p>
            <a:r>
              <a:rPr lang="en-US" dirty="0"/>
              <a:t>Enter the nightly rate of the hotel room</a:t>
            </a:r>
          </a:p>
        </p:txBody>
      </p:sp>
      <p:cxnSp>
        <p:nvCxnSpPr>
          <p:cNvPr id="5" name="Straight Arrow Connector 4">
            <a:extLst>
              <a:ext uri="{FF2B5EF4-FFF2-40B4-BE49-F238E27FC236}">
                <a16:creationId xmlns:a16="http://schemas.microsoft.com/office/drawing/2014/main" id="{B503D89E-1443-4D24-A1A9-8548FC35511E}"/>
              </a:ext>
            </a:extLst>
          </p:cNvPr>
          <p:cNvCxnSpPr>
            <a:stCxn id="3" idx="1"/>
          </p:cNvCxnSpPr>
          <p:nvPr/>
        </p:nvCxnSpPr>
        <p:spPr>
          <a:xfrm flipH="1">
            <a:off x="5686887" y="2246974"/>
            <a:ext cx="1947909" cy="6293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9613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Mileage</a:t>
            </a:r>
          </a:p>
        </p:txBody>
      </p:sp>
      <p:sp>
        <p:nvSpPr>
          <p:cNvPr id="3" name="Content Placeholder 2"/>
          <p:cNvSpPr>
            <a:spLocks noGrp="1"/>
          </p:cNvSpPr>
          <p:nvPr>
            <p:ph idx="1"/>
          </p:nvPr>
        </p:nvSpPr>
        <p:spPr/>
        <p:txBody>
          <a:bodyPr>
            <a:normAutofit/>
          </a:bodyPr>
          <a:lstStyle/>
          <a:p>
            <a:r>
              <a:rPr lang="en-US" dirty="0"/>
              <a:t>Mileage</a:t>
            </a:r>
          </a:p>
          <a:p>
            <a:pPr lvl="1"/>
            <a:r>
              <a:rPr lang="en-US" dirty="0"/>
              <a:t>$0.625 / Mile</a:t>
            </a:r>
          </a:p>
          <a:p>
            <a:pPr lvl="1"/>
            <a:r>
              <a:rPr lang="en-US" dirty="0"/>
              <a:t>To/From Airport</a:t>
            </a:r>
          </a:p>
          <a:p>
            <a:pPr lvl="2"/>
            <a:r>
              <a:rPr lang="en-US" dirty="0"/>
              <a:t>$31.43 to DFW</a:t>
            </a:r>
          </a:p>
          <a:p>
            <a:pPr lvl="2"/>
            <a:r>
              <a:rPr lang="en-US" dirty="0"/>
              <a:t>$43.20 to Love Field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0EB678D-5BDE-4624-A690-98DAAAA3964F}"/>
              </a:ext>
            </a:extLst>
          </p:cNvPr>
          <p:cNvPicPr>
            <a:picLocks noChangeAspect="1"/>
          </p:cNvPicPr>
          <p:nvPr/>
        </p:nvPicPr>
        <p:blipFill>
          <a:blip r:embed="rId2"/>
          <a:stretch>
            <a:fillRect/>
          </a:stretch>
        </p:blipFill>
        <p:spPr>
          <a:xfrm>
            <a:off x="815330" y="738694"/>
            <a:ext cx="6704056" cy="6119305"/>
          </a:xfrm>
          <a:prstGeom prst="rect">
            <a:avLst/>
          </a:prstGeom>
        </p:spPr>
      </p:pic>
      <p:sp>
        <p:nvSpPr>
          <p:cNvPr id="9" name="Oval 8"/>
          <p:cNvSpPr/>
          <p:nvPr/>
        </p:nvSpPr>
        <p:spPr>
          <a:xfrm>
            <a:off x="1526956" y="6486179"/>
            <a:ext cx="1427558" cy="3048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19386" y="2505670"/>
            <a:ext cx="1301254" cy="923330"/>
          </a:xfrm>
          <a:prstGeom prst="rect">
            <a:avLst/>
          </a:prstGeom>
          <a:noFill/>
        </p:spPr>
        <p:txBody>
          <a:bodyPr wrap="square" rtlCol="0">
            <a:spAutoFit/>
          </a:bodyPr>
          <a:lstStyle/>
          <a:p>
            <a:r>
              <a:rPr lang="en-US" dirty="0"/>
              <a:t>Go to the Mileage Rates tab</a:t>
            </a:r>
          </a:p>
        </p:txBody>
      </p:sp>
      <p:cxnSp>
        <p:nvCxnSpPr>
          <p:cNvPr id="6" name="Straight Arrow Connector 5"/>
          <p:cNvCxnSpPr>
            <a:cxnSpLocks/>
          </p:cNvCxnSpPr>
          <p:nvPr/>
        </p:nvCxnSpPr>
        <p:spPr>
          <a:xfrm flipH="1">
            <a:off x="2760955" y="3266983"/>
            <a:ext cx="4433723" cy="321919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80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to Find Travel Information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89A95A-4A10-42E5-8962-66DB95A3D695}"/>
              </a:ext>
            </a:extLst>
          </p:cNvPr>
          <p:cNvPicPr>
            <a:picLocks noChangeAspect="1"/>
          </p:cNvPicPr>
          <p:nvPr/>
        </p:nvPicPr>
        <p:blipFill>
          <a:blip r:embed="rId2"/>
          <a:stretch>
            <a:fillRect/>
          </a:stretch>
        </p:blipFill>
        <p:spPr>
          <a:xfrm>
            <a:off x="1616258" y="514905"/>
            <a:ext cx="4698991" cy="6112275"/>
          </a:xfrm>
          <a:prstGeom prst="rect">
            <a:avLst/>
          </a:prstGeom>
        </p:spPr>
      </p:pic>
      <p:sp>
        <p:nvSpPr>
          <p:cNvPr id="4" name="Oval 3"/>
          <p:cNvSpPr/>
          <p:nvPr/>
        </p:nvSpPr>
        <p:spPr>
          <a:xfrm>
            <a:off x="4793942" y="1638300"/>
            <a:ext cx="768658" cy="28656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819900" y="1905817"/>
            <a:ext cx="1752600" cy="923330"/>
          </a:xfrm>
          <a:prstGeom prst="rect">
            <a:avLst/>
          </a:prstGeom>
          <a:noFill/>
        </p:spPr>
        <p:txBody>
          <a:bodyPr wrap="square" rtlCol="0">
            <a:spAutoFit/>
          </a:bodyPr>
          <a:lstStyle/>
          <a:p>
            <a:r>
              <a:rPr lang="en-US" dirty="0"/>
              <a:t>Use the Amount Column on the Estimator</a:t>
            </a:r>
          </a:p>
        </p:txBody>
      </p:sp>
      <p:cxnSp>
        <p:nvCxnSpPr>
          <p:cNvPr id="7" name="Straight Arrow Connector 6"/>
          <p:cNvCxnSpPr>
            <a:cxnSpLocks/>
          </p:cNvCxnSpPr>
          <p:nvPr/>
        </p:nvCxnSpPr>
        <p:spPr>
          <a:xfrm flipH="1" flipV="1">
            <a:off x="5562600" y="1781583"/>
            <a:ext cx="1262616" cy="3337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705600" y="3428689"/>
            <a:ext cx="2438400" cy="1200329"/>
          </a:xfrm>
          <a:prstGeom prst="rect">
            <a:avLst/>
          </a:prstGeom>
          <a:noFill/>
        </p:spPr>
        <p:txBody>
          <a:bodyPr wrap="square" rtlCol="0">
            <a:spAutoFit/>
          </a:bodyPr>
          <a:lstStyle/>
          <a:p>
            <a:r>
              <a:rPr lang="en-US" dirty="0"/>
              <a:t>If a city is not listed, please contact Purchasing for more assistance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Baggage Fees</a:t>
            </a:r>
          </a:p>
        </p:txBody>
      </p:sp>
      <p:sp>
        <p:nvSpPr>
          <p:cNvPr id="3" name="Content Placeholder 2"/>
          <p:cNvSpPr>
            <a:spLocks noGrp="1"/>
          </p:cNvSpPr>
          <p:nvPr>
            <p:ph idx="1"/>
          </p:nvPr>
        </p:nvSpPr>
        <p:spPr/>
        <p:txBody>
          <a:bodyPr>
            <a:normAutofit/>
          </a:bodyPr>
          <a:lstStyle/>
          <a:p>
            <a:r>
              <a:rPr lang="en-US" dirty="0"/>
              <a:t>Baggage Fees</a:t>
            </a:r>
          </a:p>
          <a:p>
            <a:pPr lvl="1"/>
            <a:r>
              <a:rPr lang="en-US" dirty="0"/>
              <a:t>Automatically calculated once a RQ/PO number is added for the flights</a:t>
            </a:r>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Airfare</a:t>
            </a:r>
          </a:p>
        </p:txBody>
      </p:sp>
      <p:sp>
        <p:nvSpPr>
          <p:cNvPr id="3" name="Content Placeholder 2"/>
          <p:cNvSpPr>
            <a:spLocks noGrp="1"/>
          </p:cNvSpPr>
          <p:nvPr>
            <p:ph idx="1"/>
          </p:nvPr>
        </p:nvSpPr>
        <p:spPr/>
        <p:txBody>
          <a:bodyPr>
            <a:normAutofit/>
          </a:bodyPr>
          <a:lstStyle/>
          <a:p>
            <a:r>
              <a:rPr lang="en-US" dirty="0"/>
              <a:t>Air Fare</a:t>
            </a:r>
          </a:p>
          <a:p>
            <a:pPr lvl="1"/>
            <a:r>
              <a:rPr lang="en-US" dirty="0"/>
              <a:t>Processed via RQ in MUNIS</a:t>
            </a:r>
          </a:p>
          <a:p>
            <a:pPr lvl="1"/>
            <a:r>
              <a:rPr lang="en-US" dirty="0"/>
              <a:t>Enter the RQ or PO number (if converted)</a:t>
            </a:r>
          </a:p>
          <a:p>
            <a:pPr lvl="1"/>
            <a:r>
              <a:rPr lang="en-US" dirty="0"/>
              <a:t>Enter the amount of the Air Fare – it will NOT be advanced to the traveler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Registration</a:t>
            </a:r>
          </a:p>
        </p:txBody>
      </p:sp>
      <p:sp>
        <p:nvSpPr>
          <p:cNvPr id="3" name="Content Placeholder 2"/>
          <p:cNvSpPr>
            <a:spLocks noGrp="1"/>
          </p:cNvSpPr>
          <p:nvPr>
            <p:ph idx="1"/>
          </p:nvPr>
        </p:nvSpPr>
        <p:spPr/>
        <p:txBody>
          <a:bodyPr>
            <a:normAutofit/>
          </a:bodyPr>
          <a:lstStyle/>
          <a:p>
            <a:r>
              <a:rPr lang="en-US" dirty="0"/>
              <a:t>Registration</a:t>
            </a:r>
          </a:p>
          <a:p>
            <a:pPr lvl="1"/>
            <a:r>
              <a:rPr lang="en-US" dirty="0"/>
              <a:t>Processed via RQ in MUNIS</a:t>
            </a:r>
          </a:p>
          <a:p>
            <a:pPr lvl="1"/>
            <a:r>
              <a:rPr lang="en-US" dirty="0"/>
              <a:t>Enter the RQ or PO number (if converted)</a:t>
            </a:r>
          </a:p>
          <a:p>
            <a:pPr lvl="1"/>
            <a:r>
              <a:rPr lang="en-US" dirty="0"/>
              <a:t>Enter the amount of the Conference/Class – will not be advanced to traveler</a:t>
            </a:r>
          </a:p>
          <a:p>
            <a:pPr lvl="1"/>
            <a:r>
              <a:rPr lang="en-US" dirty="0"/>
              <a:t>If paying on site, type Paying on Site in RQ/PO box on Estimator</a:t>
            </a:r>
          </a:p>
          <a:p>
            <a:pPr lvl="1"/>
            <a:r>
              <a:rPr lang="en-US" dirty="0"/>
              <a:t>If paid out of pocket, type Reimburse in the RQ/PO box on Estimator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Travel Request Form 910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in the Travel Request Form 910</a:t>
            </a:r>
          </a:p>
        </p:txBody>
      </p:sp>
      <p:sp>
        <p:nvSpPr>
          <p:cNvPr id="3" name="Content Placeholder 2"/>
          <p:cNvSpPr>
            <a:spLocks noGrp="1"/>
          </p:cNvSpPr>
          <p:nvPr>
            <p:ph idx="1"/>
          </p:nvPr>
        </p:nvSpPr>
        <p:spPr/>
        <p:txBody>
          <a:bodyPr>
            <a:normAutofit/>
          </a:bodyPr>
          <a:lstStyle/>
          <a:p>
            <a:r>
              <a:rPr lang="en-US" dirty="0"/>
              <a:t>It is important that all sections are filled out completely and correctly</a:t>
            </a:r>
          </a:p>
          <a:p>
            <a:r>
              <a:rPr lang="en-US" dirty="0"/>
              <a:t>Forms filled out incorrectly and forms with missing information will cause delays in processing</a:t>
            </a:r>
          </a:p>
          <a:p>
            <a:r>
              <a:rPr lang="en-US" dirty="0"/>
              <a:t>Figures from the Estimator will automatically populate on the Form 910</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in the Travel Request Form 910</a:t>
            </a:r>
          </a:p>
        </p:txBody>
      </p:sp>
      <p:sp>
        <p:nvSpPr>
          <p:cNvPr id="3" name="Content Placeholder 2"/>
          <p:cNvSpPr>
            <a:spLocks noGrp="1"/>
          </p:cNvSpPr>
          <p:nvPr>
            <p:ph idx="1"/>
          </p:nvPr>
        </p:nvSpPr>
        <p:spPr/>
        <p:txBody>
          <a:bodyPr>
            <a:normAutofit/>
          </a:bodyPr>
          <a:lstStyle/>
          <a:p>
            <a:r>
              <a:rPr lang="en-US" dirty="0"/>
              <a:t>Information to include with the 910 form</a:t>
            </a:r>
          </a:p>
          <a:p>
            <a:pPr lvl="1"/>
            <a:r>
              <a:rPr lang="en-US" dirty="0"/>
              <a:t>Itinerary</a:t>
            </a:r>
          </a:p>
          <a:p>
            <a:pPr lvl="1"/>
            <a:r>
              <a:rPr lang="en-US" dirty="0"/>
              <a:t>Registration Form</a:t>
            </a:r>
          </a:p>
          <a:p>
            <a:pPr lvl="1"/>
            <a:r>
              <a:rPr lang="en-US" dirty="0"/>
              <a:t>Cost Estimator(Cost Estimator/Travel Form 910)</a:t>
            </a:r>
          </a:p>
          <a:p>
            <a:pPr lvl="1"/>
            <a:r>
              <a:rPr lang="en-US" dirty="0"/>
              <a:t>Meal Calculator(Cost Estimator/Travel Form 910)</a:t>
            </a:r>
          </a:p>
          <a:p>
            <a:pPr lvl="1"/>
            <a:r>
              <a:rPr lang="en-US" dirty="0"/>
              <a:t>Mileage Rate sheet (Cost Estimator/Travel Form 910)</a:t>
            </a:r>
          </a:p>
          <a:p>
            <a:pPr lvl="1"/>
            <a:r>
              <a:rPr lang="en-US" dirty="0"/>
              <a:t>GSA Per Diem Rates (Cost Estimator/Travel Form 910)</a:t>
            </a:r>
          </a:p>
          <a:p>
            <a:pPr lvl="1"/>
            <a:r>
              <a:rPr lang="en-US" dirty="0"/>
              <a:t>Conference Hotel/Hotel Rate Information</a:t>
            </a:r>
          </a:p>
          <a:p>
            <a:pPr lvl="1"/>
            <a:r>
              <a:rPr lang="en-US" dirty="0"/>
              <a:t>Conference Agenda</a:t>
            </a:r>
          </a:p>
          <a:p>
            <a:pPr lv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in the Travel Request Form 910</a:t>
            </a:r>
          </a:p>
        </p:txBody>
      </p:sp>
      <p:sp>
        <p:nvSpPr>
          <p:cNvPr id="3" name="Content Placeholder 2"/>
          <p:cNvSpPr>
            <a:spLocks noGrp="1"/>
          </p:cNvSpPr>
          <p:nvPr>
            <p:ph idx="1"/>
          </p:nvPr>
        </p:nvSpPr>
        <p:spPr/>
        <p:txBody>
          <a:bodyPr>
            <a:normAutofit/>
          </a:bodyPr>
          <a:lstStyle/>
          <a:p>
            <a:r>
              <a:rPr lang="en-US" dirty="0"/>
              <a:t>Traveler Information</a:t>
            </a:r>
          </a:p>
          <a:p>
            <a:pPr lvl="1"/>
            <a:r>
              <a:rPr lang="en-US" dirty="0"/>
              <a:t>Name of Traveler – ensure the name is spelled correctly and the traveler’s correct name is used, no </a:t>
            </a:r>
            <a:r>
              <a:rPr lang="en-US" u="sng" dirty="0"/>
              <a:t>nick names</a:t>
            </a:r>
          </a:p>
          <a:p>
            <a:pPr lvl="1"/>
            <a:r>
              <a:rPr lang="en-US" dirty="0"/>
              <a:t>SS# (Last 4) – this is important to ensure we have the correct information for the person traveling, i.e. address, Social Security Number, location</a:t>
            </a:r>
          </a:p>
          <a:p>
            <a:pPr lvl="1"/>
            <a:r>
              <a:rPr lang="en-US" dirty="0"/>
              <a:t>Employee ID </a:t>
            </a:r>
          </a:p>
          <a:p>
            <a:pPr lvl="1"/>
            <a:r>
              <a:rPr lang="en-US" dirty="0"/>
              <a:t>School/Department</a:t>
            </a:r>
          </a:p>
          <a:p>
            <a:pPr lvl="1"/>
            <a:r>
              <a:rPr lang="en-US" dirty="0"/>
              <a:t>Traveler Signature and Date </a:t>
            </a:r>
          </a:p>
          <a:p>
            <a:pPr lvl="2"/>
            <a:r>
              <a:rPr lang="en-US" dirty="0"/>
              <a:t>To be signed by the traveler once the form has been printed</a:t>
            </a:r>
          </a:p>
          <a:p>
            <a:pPr lvl="1"/>
            <a:r>
              <a:rPr lang="en-US" dirty="0"/>
              <a:t>Leave the Travel No. blank</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in the Travel Request Form 910</a:t>
            </a:r>
          </a:p>
        </p:txBody>
      </p:sp>
      <p:sp>
        <p:nvSpPr>
          <p:cNvPr id="3" name="Content Placeholder 2"/>
          <p:cNvSpPr>
            <a:spLocks noGrp="1"/>
          </p:cNvSpPr>
          <p:nvPr>
            <p:ph idx="1"/>
          </p:nvPr>
        </p:nvSpPr>
        <p:spPr/>
        <p:txBody>
          <a:bodyPr>
            <a:normAutofit/>
          </a:bodyPr>
          <a:lstStyle/>
          <a:p>
            <a:r>
              <a:rPr lang="en-US" dirty="0"/>
              <a:t>Travel Information</a:t>
            </a:r>
          </a:p>
          <a:p>
            <a:pPr lvl="1"/>
            <a:r>
              <a:rPr lang="en-US" dirty="0"/>
              <a:t>Title of Traveler</a:t>
            </a:r>
          </a:p>
          <a:p>
            <a:pPr lvl="1"/>
            <a:r>
              <a:rPr lang="en-US" dirty="0"/>
              <a:t>Destination (City, State, Country)</a:t>
            </a:r>
          </a:p>
          <a:p>
            <a:pPr lvl="1"/>
            <a:r>
              <a:rPr lang="en-US" dirty="0"/>
              <a:t>Leave Date and Return Date</a:t>
            </a:r>
          </a:p>
          <a:p>
            <a:pPr lvl="1"/>
            <a:r>
              <a:rPr lang="en-US" dirty="0"/>
              <a:t>Name of Person filling out the 910 form and Phone number</a:t>
            </a:r>
          </a:p>
          <a:p>
            <a:pPr lvl="2"/>
            <a:r>
              <a:rPr lang="en-US" dirty="0"/>
              <a:t>For questions or problems</a:t>
            </a:r>
          </a:p>
          <a:p>
            <a:pPr lvl="1"/>
            <a:r>
              <a:rPr lang="en-US" dirty="0"/>
              <a:t>Conference/Class Name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in the Travel Request Form 910</a:t>
            </a:r>
          </a:p>
        </p:txBody>
      </p:sp>
      <p:sp>
        <p:nvSpPr>
          <p:cNvPr id="3" name="Content Placeholder 2"/>
          <p:cNvSpPr>
            <a:spLocks noGrp="1"/>
          </p:cNvSpPr>
          <p:nvPr>
            <p:ph idx="1"/>
          </p:nvPr>
        </p:nvSpPr>
        <p:spPr/>
        <p:txBody>
          <a:bodyPr>
            <a:normAutofit/>
          </a:bodyPr>
          <a:lstStyle/>
          <a:p>
            <a:r>
              <a:rPr lang="en-US" dirty="0"/>
              <a:t>Travel Information</a:t>
            </a:r>
          </a:p>
          <a:p>
            <a:pPr lvl="1"/>
            <a:r>
              <a:rPr lang="en-US" b="1" u="sng" dirty="0"/>
              <a:t>Budget Account Numbers</a:t>
            </a:r>
          </a:p>
          <a:p>
            <a:pPr lvl="2"/>
            <a:r>
              <a:rPr lang="en-US" dirty="0">
                <a:solidFill>
                  <a:srgbClr val="629FA6"/>
                </a:solidFill>
              </a:rPr>
              <a:t>Ensure the Budget number is correct and complete</a:t>
            </a:r>
          </a:p>
          <a:p>
            <a:pPr lvl="2"/>
            <a:r>
              <a:rPr lang="en-US" dirty="0">
                <a:solidFill>
                  <a:srgbClr val="629FA6"/>
                </a:solidFill>
              </a:rPr>
              <a:t>Ensure Budget number is strung</a:t>
            </a:r>
          </a:p>
          <a:p>
            <a:pPr lvl="2"/>
            <a:r>
              <a:rPr lang="en-US" dirty="0">
                <a:solidFill>
                  <a:srgbClr val="629FA6"/>
                </a:solidFill>
              </a:rPr>
              <a:t>Ensure Funds are available in the Budget number</a:t>
            </a:r>
          </a:p>
          <a:p>
            <a:pPr lvl="2"/>
            <a:r>
              <a:rPr lang="en-US" dirty="0">
                <a:solidFill>
                  <a:srgbClr val="629FA6"/>
                </a:solidFill>
              </a:rPr>
              <a:t>If traveling utilizing Grant funds, please include a Local (199) budget</a:t>
            </a:r>
          </a:p>
          <a:p>
            <a:pPr lvl="1"/>
            <a:r>
              <a:rPr lang="en-US" dirty="0"/>
              <a:t>Amount – only needs to be filled in if more than one budget number is being used</a:t>
            </a:r>
          </a:p>
          <a:p>
            <a:pPr lvl="1"/>
            <a:r>
              <a:rPr lang="en-US" dirty="0"/>
              <a:t>Substitute Required – circle yes or no</a:t>
            </a:r>
          </a:p>
          <a:p>
            <a:pPr lvl="1"/>
            <a:r>
              <a:rPr lang="en-US" dirty="0"/>
              <a:t>Circle, if any funds from other organization</a:t>
            </a:r>
          </a:p>
          <a:p>
            <a:pPr lvl="1"/>
            <a:r>
              <a:rPr lang="en-US" dirty="0"/>
              <a:t>Name of other organization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1B1C42D-7341-48E1-B82D-3AEF7A8029F1}"/>
              </a:ext>
            </a:extLst>
          </p:cNvPr>
          <p:cNvPicPr>
            <a:picLocks noChangeAspect="1"/>
          </p:cNvPicPr>
          <p:nvPr/>
        </p:nvPicPr>
        <p:blipFill>
          <a:blip r:embed="rId2"/>
          <a:stretch>
            <a:fillRect/>
          </a:stretch>
        </p:blipFill>
        <p:spPr>
          <a:xfrm>
            <a:off x="0" y="952500"/>
            <a:ext cx="9144000" cy="4953000"/>
          </a:xfrm>
          <a:prstGeom prst="rect">
            <a:avLst/>
          </a:prstGeom>
        </p:spPr>
      </p:pic>
      <p:sp>
        <p:nvSpPr>
          <p:cNvPr id="14" name="Oval 13">
            <a:extLst>
              <a:ext uri="{FF2B5EF4-FFF2-40B4-BE49-F238E27FC236}">
                <a16:creationId xmlns:a16="http://schemas.microsoft.com/office/drawing/2014/main" id="{E3A96C58-C883-4816-8152-EC2FAC9D73EF}"/>
              </a:ext>
            </a:extLst>
          </p:cNvPr>
          <p:cNvSpPr/>
          <p:nvPr/>
        </p:nvSpPr>
        <p:spPr>
          <a:xfrm>
            <a:off x="5734975" y="3515557"/>
            <a:ext cx="648070" cy="14204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97BB76-27C4-46B7-8E1C-A96319EF0108}"/>
              </a:ext>
            </a:extLst>
          </p:cNvPr>
          <p:cNvSpPr txBox="1"/>
          <p:nvPr/>
        </p:nvSpPr>
        <p:spPr>
          <a:xfrm>
            <a:off x="3719744" y="952500"/>
            <a:ext cx="4341701" cy="369332"/>
          </a:xfrm>
          <a:prstGeom prst="rect">
            <a:avLst/>
          </a:prstGeom>
          <a:noFill/>
        </p:spPr>
        <p:txBody>
          <a:bodyPr wrap="none" rtlCol="0">
            <a:spAutoFit/>
          </a:bodyPr>
          <a:lstStyle/>
          <a:p>
            <a:r>
              <a:rPr lang="en-US" dirty="0"/>
              <a:t>On the FWISD home page, Select Employees</a:t>
            </a:r>
          </a:p>
        </p:txBody>
      </p:sp>
      <p:sp>
        <p:nvSpPr>
          <p:cNvPr id="16" name="Oval 15">
            <a:extLst>
              <a:ext uri="{FF2B5EF4-FFF2-40B4-BE49-F238E27FC236}">
                <a16:creationId xmlns:a16="http://schemas.microsoft.com/office/drawing/2014/main" id="{BE474789-F584-4C82-83C2-A3C740A675DD}"/>
              </a:ext>
            </a:extLst>
          </p:cNvPr>
          <p:cNvSpPr/>
          <p:nvPr/>
        </p:nvSpPr>
        <p:spPr>
          <a:xfrm>
            <a:off x="6383045" y="1877156"/>
            <a:ext cx="958789" cy="44879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48854D0-2F61-40D3-8E39-53C2C78DF916}"/>
              </a:ext>
            </a:extLst>
          </p:cNvPr>
          <p:cNvSpPr txBox="1"/>
          <p:nvPr/>
        </p:nvSpPr>
        <p:spPr>
          <a:xfrm>
            <a:off x="4385569" y="4021584"/>
            <a:ext cx="1259191" cy="369332"/>
          </a:xfrm>
          <a:prstGeom prst="rect">
            <a:avLst/>
          </a:prstGeom>
          <a:noFill/>
        </p:spPr>
        <p:txBody>
          <a:bodyPr wrap="none" rtlCol="0">
            <a:spAutoFit/>
          </a:bodyPr>
          <a:lstStyle/>
          <a:p>
            <a:r>
              <a:rPr lang="en-US" dirty="0"/>
              <a:t>Then Travel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in the Travel Request Form 910</a:t>
            </a:r>
          </a:p>
        </p:txBody>
      </p:sp>
      <p:sp>
        <p:nvSpPr>
          <p:cNvPr id="3" name="Content Placeholder 2"/>
          <p:cNvSpPr>
            <a:spLocks noGrp="1"/>
          </p:cNvSpPr>
          <p:nvPr>
            <p:ph idx="1"/>
          </p:nvPr>
        </p:nvSpPr>
        <p:spPr/>
        <p:txBody>
          <a:bodyPr>
            <a:normAutofit/>
          </a:bodyPr>
          <a:lstStyle/>
          <a:p>
            <a:r>
              <a:rPr lang="en-US" dirty="0"/>
              <a:t>Travel Approval Signatures</a:t>
            </a:r>
          </a:p>
          <a:p>
            <a:pPr lvl="1"/>
            <a:r>
              <a:rPr lang="en-US" dirty="0"/>
              <a:t>Follow the route prescribed by the Leadership Team</a:t>
            </a:r>
          </a:p>
          <a:p>
            <a:pPr lvl="2"/>
            <a:r>
              <a:rPr lang="en-US" dirty="0"/>
              <a:t>Check with your director to determine the correct route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in the Travel Request Form 910</a:t>
            </a:r>
          </a:p>
        </p:txBody>
      </p:sp>
      <p:sp>
        <p:nvSpPr>
          <p:cNvPr id="3" name="Content Placeholder 2"/>
          <p:cNvSpPr>
            <a:spLocks noGrp="1"/>
          </p:cNvSpPr>
          <p:nvPr>
            <p:ph idx="1"/>
          </p:nvPr>
        </p:nvSpPr>
        <p:spPr/>
        <p:txBody>
          <a:bodyPr>
            <a:normAutofit/>
          </a:bodyPr>
          <a:lstStyle/>
          <a:p>
            <a:r>
              <a:rPr lang="en-US" dirty="0"/>
              <a:t>Travel Expenses</a:t>
            </a:r>
          </a:p>
          <a:p>
            <a:pPr lvl="1"/>
            <a:r>
              <a:rPr lang="en-US" dirty="0"/>
              <a:t>Will automatically populate from Cost Estimator</a:t>
            </a:r>
          </a:p>
          <a:p>
            <a:pPr lvl="1"/>
            <a:r>
              <a:rPr lang="en-US" dirty="0"/>
              <a:t>Will not allow you to make changes</a:t>
            </a:r>
          </a:p>
          <a:p>
            <a:pPr lvl="2"/>
            <a:r>
              <a:rPr lang="en-US" dirty="0"/>
              <a:t>For specific changes where costs will be different from the Estimator, please use the Blank Travel Request Form 910</a:t>
            </a:r>
          </a:p>
          <a:p>
            <a:pPr lvl="2"/>
            <a:r>
              <a:rPr lang="en-US" dirty="0"/>
              <a:t>Or you can white out the item and write the new amount in</a:t>
            </a:r>
          </a:p>
          <a:p>
            <a:pPr lvl="1"/>
            <a:r>
              <a:rPr lang="en-US" dirty="0"/>
              <a:t>Only field you can make changes to is OTHER – for costs not adequately funded</a:t>
            </a:r>
          </a:p>
          <a:p>
            <a:pPr lvl="2"/>
            <a:r>
              <a:rPr lang="en-US" dirty="0"/>
              <a:t>Add description of what will be purchased</a:t>
            </a:r>
          </a:p>
          <a:p>
            <a:pPr lvl="2"/>
            <a:r>
              <a:rPr lang="en-US" dirty="0"/>
              <a:t>Add amount in the Est. Cost field</a:t>
            </a:r>
          </a:p>
          <a:p>
            <a:pPr lvl="1"/>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Student Travel Request Form 910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 Travel</a:t>
            </a:r>
          </a:p>
        </p:txBody>
      </p:sp>
      <p:sp>
        <p:nvSpPr>
          <p:cNvPr id="3" name="Content Placeholder 2"/>
          <p:cNvSpPr>
            <a:spLocks noGrp="1"/>
          </p:cNvSpPr>
          <p:nvPr>
            <p:ph idx="1"/>
          </p:nvPr>
        </p:nvSpPr>
        <p:spPr/>
        <p:txBody>
          <a:bodyPr>
            <a:normAutofit lnSpcReduction="10000"/>
          </a:bodyPr>
          <a:lstStyle/>
          <a:p>
            <a:r>
              <a:rPr lang="en-US" dirty="0"/>
              <a:t>Filling out the Student Travel Request Form 910 is basically the same as filling out the Employee Travel Request Form 910</a:t>
            </a:r>
          </a:p>
          <a:p>
            <a:r>
              <a:rPr lang="en-US" dirty="0"/>
              <a:t>A 910 is NOT filled out for each student traveling – </a:t>
            </a:r>
            <a:r>
              <a:rPr lang="en-US" u="sng" dirty="0"/>
              <a:t>only for the FWISD employee(s) traveling</a:t>
            </a:r>
          </a:p>
          <a:p>
            <a:r>
              <a:rPr lang="en-US" dirty="0"/>
              <a:t>It is our Recommendation that all student monies are handled by one person</a:t>
            </a:r>
          </a:p>
          <a:p>
            <a:r>
              <a:rPr lang="en-US" dirty="0"/>
              <a:t>There are two changes</a:t>
            </a:r>
          </a:p>
          <a:p>
            <a:pPr lvl="1"/>
            <a:r>
              <a:rPr lang="en-US" dirty="0"/>
              <a:t>Number of People Traveling – which includes both students and sponsors</a:t>
            </a:r>
          </a:p>
          <a:p>
            <a:pPr lvl="1"/>
            <a:r>
              <a:rPr lang="en-US" dirty="0"/>
              <a:t>Number of Rooms Planned – to estimate the hotel cost by the night and number of rooms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Airline Ticket Requisition</a:t>
            </a:r>
          </a:p>
        </p:txBody>
      </p:sp>
      <p:sp>
        <p:nvSpPr>
          <p:cNvPr id="4" name="Subtitle 3">
            <a:extLst>
              <a:ext uri="{FF2B5EF4-FFF2-40B4-BE49-F238E27FC236}">
                <a16:creationId xmlns:a16="http://schemas.microsoft.com/office/drawing/2014/main" id="{913BFEFC-EB4F-4857-A361-52FED67C63AF}"/>
              </a:ext>
            </a:extLst>
          </p:cNvPr>
          <p:cNvSpPr>
            <a:spLocks noGrp="1"/>
          </p:cNvSpPr>
          <p:nvPr>
            <p:ph type="subTitle" idx="1"/>
          </p:nvPr>
        </p:nvSpPr>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2772F22-BC80-43D3-BC3C-2D2C713F6220}"/>
              </a:ext>
            </a:extLst>
          </p:cNvPr>
          <p:cNvSpPr>
            <a:spLocks noGrp="1"/>
          </p:cNvSpPr>
          <p:nvPr>
            <p:ph idx="1"/>
          </p:nvPr>
        </p:nvSpPr>
        <p:spPr/>
        <p:txBody>
          <a:bodyPr/>
          <a:lstStyle/>
          <a:p>
            <a:pPr marL="0" indent="0" algn="ctr">
              <a:buNone/>
            </a:pPr>
            <a:r>
              <a:rPr lang="en-US" b="1" dirty="0">
                <a:solidFill>
                  <a:srgbClr val="629FA6"/>
                </a:solidFill>
              </a:rPr>
              <a:t>Airfare is typically at its lowest price 21 days before the departure date.  Ticket prices will increase again 14 days before departure and once again 7 days before.  It is in the District’s best interest to purchase airfare as early as possible.</a:t>
            </a:r>
            <a:br>
              <a:rPr lang="en-US" dirty="0">
                <a:solidFill>
                  <a:srgbClr val="0070C0"/>
                </a:solidFill>
              </a:rPr>
            </a:b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in the Airline Ticket Requisition Form</a:t>
            </a:r>
          </a:p>
        </p:txBody>
      </p:sp>
      <p:sp>
        <p:nvSpPr>
          <p:cNvPr id="3" name="Content Placeholder 2"/>
          <p:cNvSpPr>
            <a:spLocks noGrp="1"/>
          </p:cNvSpPr>
          <p:nvPr>
            <p:ph idx="1"/>
          </p:nvPr>
        </p:nvSpPr>
        <p:spPr/>
        <p:txBody>
          <a:bodyPr>
            <a:normAutofit/>
          </a:bodyPr>
          <a:lstStyle/>
          <a:p>
            <a:r>
              <a:rPr lang="en-US" dirty="0"/>
              <a:t>You MUST have a RQ number before you email the Travel Agent</a:t>
            </a:r>
          </a:p>
          <a:p>
            <a:r>
              <a:rPr lang="en-US" dirty="0"/>
              <a:t>Traveler Name – as it appears on their Driver’s license</a:t>
            </a:r>
          </a:p>
          <a:p>
            <a:r>
              <a:rPr lang="en-US" dirty="0"/>
              <a:t>Traveler Date of Birth</a:t>
            </a:r>
          </a:p>
          <a:p>
            <a:r>
              <a:rPr lang="en-US" dirty="0"/>
              <a:t>Traveler Gender</a:t>
            </a:r>
          </a:p>
          <a:p>
            <a:r>
              <a:rPr lang="en-US" dirty="0"/>
              <a:t>Conference Dates</a:t>
            </a:r>
          </a:p>
          <a:p>
            <a:r>
              <a:rPr lang="en-US" dirty="0"/>
              <a:t>Conference Ending Time</a:t>
            </a:r>
          </a:p>
          <a:p>
            <a:pPr lvl="1"/>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in the Airline Ticket Requisition Form</a:t>
            </a:r>
          </a:p>
        </p:txBody>
      </p:sp>
      <p:sp>
        <p:nvSpPr>
          <p:cNvPr id="3" name="Content Placeholder 2"/>
          <p:cNvSpPr>
            <a:spLocks noGrp="1"/>
          </p:cNvSpPr>
          <p:nvPr>
            <p:ph idx="1"/>
          </p:nvPr>
        </p:nvSpPr>
        <p:spPr/>
        <p:txBody>
          <a:bodyPr>
            <a:normAutofit/>
          </a:bodyPr>
          <a:lstStyle/>
          <a:p>
            <a:r>
              <a:rPr lang="en-US" dirty="0"/>
              <a:t>Select the airport </a:t>
            </a:r>
          </a:p>
          <a:p>
            <a:pPr lvl="1"/>
            <a:r>
              <a:rPr lang="en-US" dirty="0"/>
              <a:t>DFW or Love Field</a:t>
            </a:r>
          </a:p>
          <a:p>
            <a:r>
              <a:rPr lang="en-US" dirty="0"/>
              <a:t>Destination City and State</a:t>
            </a:r>
          </a:p>
          <a:p>
            <a:r>
              <a:rPr lang="en-US" dirty="0"/>
              <a:t>Preferred Seat Type</a:t>
            </a:r>
          </a:p>
          <a:p>
            <a:pPr lvl="1"/>
            <a:r>
              <a:rPr lang="en-US" dirty="0"/>
              <a:t>Window or Aisle</a:t>
            </a:r>
          </a:p>
          <a:p>
            <a:pPr lvl="1"/>
            <a:r>
              <a:rPr lang="en-US" dirty="0"/>
              <a:t>The District will not pay for upgraded seats, extended legroom, earlier boarding</a:t>
            </a:r>
          </a:p>
          <a:p>
            <a:endParaRPr lang="en-US" dirty="0"/>
          </a:p>
          <a:p>
            <a:pPr lvl="1"/>
            <a:endParaRPr lang="en-US" dirty="0"/>
          </a:p>
        </p:txBody>
      </p:sp>
    </p:spTree>
    <p:extLst>
      <p:ext uri="{BB962C8B-B14F-4D97-AF65-F5344CB8AC3E}">
        <p14:creationId xmlns:p14="http://schemas.microsoft.com/office/powerpoint/2010/main" val="4275654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in the Airline Ticket Requisition Form</a:t>
            </a:r>
          </a:p>
        </p:txBody>
      </p:sp>
      <p:sp>
        <p:nvSpPr>
          <p:cNvPr id="3" name="Content Placeholder 2"/>
          <p:cNvSpPr>
            <a:spLocks noGrp="1"/>
          </p:cNvSpPr>
          <p:nvPr>
            <p:ph idx="1"/>
          </p:nvPr>
        </p:nvSpPr>
        <p:spPr/>
        <p:txBody>
          <a:bodyPr>
            <a:normAutofit/>
          </a:bodyPr>
          <a:lstStyle/>
          <a:p>
            <a:r>
              <a:rPr lang="en-US" dirty="0"/>
              <a:t>Departure Date</a:t>
            </a:r>
          </a:p>
          <a:p>
            <a:r>
              <a:rPr lang="en-US" dirty="0"/>
              <a:t>Return Date</a:t>
            </a:r>
          </a:p>
          <a:p>
            <a:r>
              <a:rPr lang="en-US" dirty="0"/>
              <a:t>Preferred Time to Leave</a:t>
            </a:r>
          </a:p>
          <a:p>
            <a:pPr lvl="1"/>
            <a:r>
              <a:rPr lang="en-US" dirty="0"/>
              <a:t>Morning, Afternoon or Evening</a:t>
            </a:r>
          </a:p>
          <a:p>
            <a:r>
              <a:rPr lang="en-US" dirty="0"/>
              <a:t>Traveler email address</a:t>
            </a:r>
          </a:p>
          <a:p>
            <a:r>
              <a:rPr lang="en-US" dirty="0"/>
              <a:t>Requisitioner email address</a:t>
            </a:r>
          </a:p>
          <a:p>
            <a:endParaRPr lang="en-US" dirty="0"/>
          </a:p>
          <a:p>
            <a:pPr lvl="1"/>
            <a:endParaRPr lang="en-US" dirty="0"/>
          </a:p>
        </p:txBody>
      </p:sp>
    </p:spTree>
    <p:extLst>
      <p:ext uri="{BB962C8B-B14F-4D97-AF65-F5344CB8AC3E}">
        <p14:creationId xmlns:p14="http://schemas.microsoft.com/office/powerpoint/2010/main" val="2814388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Filling in the Airline Ticket Requisition Form</a:t>
            </a:r>
          </a:p>
        </p:txBody>
      </p:sp>
      <p:sp>
        <p:nvSpPr>
          <p:cNvPr id="3" name="Content Placeholder 2"/>
          <p:cNvSpPr>
            <a:spLocks noGrp="1"/>
          </p:cNvSpPr>
          <p:nvPr>
            <p:ph idx="1"/>
          </p:nvPr>
        </p:nvSpPr>
        <p:spPr/>
        <p:txBody>
          <a:bodyPr>
            <a:normAutofit/>
          </a:bodyPr>
          <a:lstStyle/>
          <a:p>
            <a:r>
              <a:rPr lang="en-US" dirty="0"/>
              <a:t>If the traveler is planning on extending their stay for personal reasons</a:t>
            </a:r>
          </a:p>
          <a:p>
            <a:pPr lvl="1"/>
            <a:r>
              <a:rPr lang="en-US" dirty="0"/>
              <a:t>Indicate to the travel agent both the actual business dates and the personal dates</a:t>
            </a:r>
          </a:p>
          <a:p>
            <a:pPr lvl="1"/>
            <a:r>
              <a:rPr lang="en-US" dirty="0"/>
              <a:t>The travel agent will create two itineraries to document the price difference – if any</a:t>
            </a:r>
          </a:p>
          <a:p>
            <a:pPr lvl="2"/>
            <a:r>
              <a:rPr lang="en-US" dirty="0"/>
              <a:t>Please </a:t>
            </a:r>
            <a:r>
              <a:rPr lang="en-US" u="sng" dirty="0"/>
              <a:t>provide BOTH itineraries </a:t>
            </a:r>
            <a:r>
              <a:rPr lang="en-US" dirty="0"/>
              <a:t>with the 910 form</a:t>
            </a:r>
          </a:p>
          <a:p>
            <a:pPr lvl="1"/>
            <a:r>
              <a:rPr lang="en-US" dirty="0"/>
              <a:t>If the price is higher, the traveler MUST pay FWISD for the additional cost prior to the trip</a:t>
            </a:r>
          </a:p>
          <a:p>
            <a:endParaRPr lang="en-US" dirty="0"/>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16FFC7-E44A-4563-BE38-B0F6BF1811F7}"/>
              </a:ext>
            </a:extLst>
          </p:cNvPr>
          <p:cNvPicPr>
            <a:picLocks noChangeAspect="1"/>
          </p:cNvPicPr>
          <p:nvPr/>
        </p:nvPicPr>
        <p:blipFill>
          <a:blip r:embed="rId2"/>
          <a:stretch>
            <a:fillRect/>
          </a:stretch>
        </p:blipFill>
        <p:spPr>
          <a:xfrm>
            <a:off x="0" y="952500"/>
            <a:ext cx="9144000" cy="4953000"/>
          </a:xfrm>
          <a:prstGeom prst="rect">
            <a:avLst/>
          </a:prstGeom>
        </p:spPr>
      </p:pic>
      <p:sp>
        <p:nvSpPr>
          <p:cNvPr id="10" name="TextBox 9">
            <a:extLst>
              <a:ext uri="{FF2B5EF4-FFF2-40B4-BE49-F238E27FC236}">
                <a16:creationId xmlns:a16="http://schemas.microsoft.com/office/drawing/2014/main" id="{5E4EF3EF-4F16-4695-BB12-18F03652CCE6}"/>
              </a:ext>
            </a:extLst>
          </p:cNvPr>
          <p:cNvSpPr txBox="1"/>
          <p:nvPr/>
        </p:nvSpPr>
        <p:spPr>
          <a:xfrm>
            <a:off x="541538" y="5166804"/>
            <a:ext cx="2254928" cy="646331"/>
          </a:xfrm>
          <a:prstGeom prst="rect">
            <a:avLst/>
          </a:prstGeom>
          <a:noFill/>
        </p:spPr>
        <p:txBody>
          <a:bodyPr wrap="square" rtlCol="0">
            <a:spAutoFit/>
          </a:bodyPr>
          <a:lstStyle/>
          <a:p>
            <a:r>
              <a:rPr lang="en-US" dirty="0"/>
              <a:t>Select Travel Forms to find the 910 Form</a:t>
            </a:r>
          </a:p>
        </p:txBody>
      </p:sp>
      <p:sp>
        <p:nvSpPr>
          <p:cNvPr id="11" name="Oval 10">
            <a:extLst>
              <a:ext uri="{FF2B5EF4-FFF2-40B4-BE49-F238E27FC236}">
                <a16:creationId xmlns:a16="http://schemas.microsoft.com/office/drawing/2014/main" id="{8B21D0F3-996D-4A51-8A3F-BCE2FA29FD8C}"/>
              </a:ext>
            </a:extLst>
          </p:cNvPr>
          <p:cNvSpPr/>
          <p:nvPr/>
        </p:nvSpPr>
        <p:spPr>
          <a:xfrm>
            <a:off x="1491449" y="3737500"/>
            <a:ext cx="967666" cy="150920"/>
          </a:xfrm>
          <a:prstGeom prst="ellipse">
            <a:avLst/>
          </a:prstGeom>
          <a:noFill/>
          <a:ln w="381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621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Airline Ticket Requisition</a:t>
            </a:r>
          </a:p>
        </p:txBody>
      </p:sp>
      <p:sp>
        <p:nvSpPr>
          <p:cNvPr id="3" name="Content Placeholder 2"/>
          <p:cNvSpPr>
            <a:spLocks noGrp="1"/>
          </p:cNvSpPr>
          <p:nvPr>
            <p:ph idx="1"/>
          </p:nvPr>
        </p:nvSpPr>
        <p:spPr/>
        <p:txBody>
          <a:bodyPr/>
          <a:lstStyle/>
          <a:p>
            <a:r>
              <a:rPr lang="en-US" dirty="0"/>
              <a:t>RQ should be in Status 2 – Created before contacting the travel agent</a:t>
            </a:r>
          </a:p>
          <a:p>
            <a:pPr lvl="1"/>
            <a:r>
              <a:rPr lang="en-US" dirty="0"/>
              <a:t>Commodity Code – 785 – Airline Ticket Purchase only</a:t>
            </a:r>
          </a:p>
          <a:p>
            <a:pPr lvl="1"/>
            <a:r>
              <a:rPr lang="en-US" dirty="0"/>
              <a:t>Vendor – 29444</a:t>
            </a:r>
          </a:p>
          <a:p>
            <a:pPr lvl="1"/>
            <a:r>
              <a:rPr lang="en-US" dirty="0"/>
              <a:t>Ship To – your campus/department</a:t>
            </a:r>
          </a:p>
          <a:p>
            <a:pPr lvl="1"/>
            <a:r>
              <a:rPr lang="en-US" dirty="0"/>
              <a:t>Vendor Sourcing Note – 383630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Airline Ticket Requisition</a:t>
            </a:r>
          </a:p>
        </p:txBody>
      </p:sp>
      <p:sp>
        <p:nvSpPr>
          <p:cNvPr id="3" name="Content Placeholder 2"/>
          <p:cNvSpPr>
            <a:spLocks noGrp="1"/>
          </p:cNvSpPr>
          <p:nvPr>
            <p:ph idx="1"/>
          </p:nvPr>
        </p:nvSpPr>
        <p:spPr/>
        <p:txBody>
          <a:bodyPr>
            <a:normAutofit fontScale="92500" lnSpcReduction="10000"/>
          </a:bodyPr>
          <a:lstStyle/>
          <a:p>
            <a:r>
              <a:rPr lang="en-US" dirty="0"/>
              <a:t>Using the Travel Reservation Form, contact the travel agency:</a:t>
            </a:r>
          </a:p>
          <a:p>
            <a:pPr lvl="2">
              <a:buNone/>
            </a:pPr>
            <a:r>
              <a:rPr lang="en-US" sz="2300" u="sng" dirty="0"/>
              <a:t>National Travel Systems</a:t>
            </a:r>
          </a:p>
          <a:p>
            <a:pPr lvl="2"/>
            <a:r>
              <a:rPr lang="en-US" b="1" dirty="0">
                <a:hlinkClick r:id="rId2"/>
              </a:rPr>
              <a:t>fwisd@nationaltravelsystems.com</a:t>
            </a:r>
            <a:endParaRPr lang="en-US" b="1" dirty="0"/>
          </a:p>
          <a:p>
            <a:pPr lvl="2"/>
            <a:r>
              <a:rPr lang="en-US" b="1" dirty="0">
                <a:hlinkClick r:id="rId3"/>
              </a:rPr>
              <a:t>fwisdsharedbox@nationaltravelsystems.com</a:t>
            </a:r>
            <a:endParaRPr lang="en-US" b="1" dirty="0"/>
          </a:p>
          <a:p>
            <a:pPr lvl="2"/>
            <a:r>
              <a:rPr lang="en-US" b="1" dirty="0"/>
              <a:t>(800) 542-0452</a:t>
            </a:r>
          </a:p>
          <a:p>
            <a:pPr lvl="2"/>
            <a:endParaRPr lang="en-US" b="1" dirty="0"/>
          </a:p>
          <a:p>
            <a:r>
              <a:rPr lang="en-US" dirty="0"/>
              <a:t>Email a copy of the conference agenda to the travel agent along with the Travel Reservation </a:t>
            </a:r>
            <a:r>
              <a:rPr lang="en-US" dirty="0" err="1"/>
              <a:t>Formand</a:t>
            </a:r>
            <a:r>
              <a:rPr lang="en-US" dirty="0"/>
              <a:t> attach it to the RQ</a:t>
            </a:r>
          </a:p>
          <a:p>
            <a:pPr lvl="1"/>
            <a:endParaRPr lang="en-US" dirty="0"/>
          </a:p>
          <a:p>
            <a:r>
              <a:rPr lang="en-US" dirty="0"/>
              <a:t>The travel agent will email the person making the requisition, the traveler and the Purchasing department with the itinerary – including the price of the ticket(s).</a:t>
            </a:r>
          </a:p>
          <a:p>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Airline Ticket Requisition</a:t>
            </a:r>
          </a:p>
        </p:txBody>
      </p:sp>
      <p:sp>
        <p:nvSpPr>
          <p:cNvPr id="3" name="Content Placeholder 2"/>
          <p:cNvSpPr>
            <a:spLocks noGrp="1"/>
          </p:cNvSpPr>
          <p:nvPr>
            <p:ph idx="1"/>
          </p:nvPr>
        </p:nvSpPr>
        <p:spPr/>
        <p:txBody>
          <a:bodyPr/>
          <a:lstStyle/>
          <a:p>
            <a:r>
              <a:rPr lang="en-US" sz="2300" dirty="0"/>
              <a:t>Use the itinerary information to complete the RQ</a:t>
            </a:r>
          </a:p>
          <a:p>
            <a:pPr lvl="1"/>
            <a:r>
              <a:rPr lang="en-US" sz="2000" dirty="0"/>
              <a:t>Add traveler name, dates of travel, destination city and state in the description</a:t>
            </a:r>
          </a:p>
          <a:p>
            <a:pPr lvl="1"/>
            <a:r>
              <a:rPr lang="en-US" sz="2000" dirty="0"/>
              <a:t>Create a separate line item for each traveler</a:t>
            </a:r>
          </a:p>
          <a:p>
            <a:pPr lvl="1"/>
            <a:r>
              <a:rPr lang="en-US" sz="2000" dirty="0"/>
              <a:t>Create a separate line item for the $112.79 overage allowance ($12.79 to cover the travel agent fee and $100 for any overages between the reservation date and the purchase date.)</a:t>
            </a:r>
          </a:p>
          <a:p>
            <a:pPr lvl="2"/>
            <a:r>
              <a:rPr lang="en-US" sz="1700" dirty="0"/>
              <a:t>Any portion of the $100 not utilized will go back into the budget</a:t>
            </a:r>
          </a:p>
          <a:p>
            <a:pPr lvl="2"/>
            <a:r>
              <a:rPr lang="en-US" sz="1700" dirty="0"/>
              <a:t>If $100 will not cover the price increase, the RQ will be rejected for funds to be added</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Airline Ticket Requisition</a:t>
            </a:r>
          </a:p>
        </p:txBody>
      </p:sp>
      <p:sp>
        <p:nvSpPr>
          <p:cNvPr id="3" name="Content Placeholder 2"/>
          <p:cNvSpPr>
            <a:spLocks noGrp="1"/>
          </p:cNvSpPr>
          <p:nvPr>
            <p:ph idx="1"/>
          </p:nvPr>
        </p:nvSpPr>
        <p:spPr/>
        <p:txBody>
          <a:bodyPr>
            <a:normAutofit/>
          </a:bodyPr>
          <a:lstStyle/>
          <a:p>
            <a:r>
              <a:rPr lang="en-US" sz="2300" dirty="0"/>
              <a:t>Attach a copy of the itinerary and conference agenda to the paperclip</a:t>
            </a:r>
          </a:p>
          <a:p>
            <a:r>
              <a:rPr lang="en-US" sz="2300" dirty="0"/>
              <a:t>Check travel dates and times – make sure the traveler has approved the times of travel before completing the RQ</a:t>
            </a:r>
          </a:p>
          <a:p>
            <a:r>
              <a:rPr lang="en-US" sz="2300" dirty="0"/>
              <a:t>Release RQ for approval and ensure it is approved by the appropriate Budget Owner so it can be converted to a PO</a:t>
            </a:r>
          </a:p>
          <a:p>
            <a:pPr>
              <a:buNone/>
            </a:pPr>
            <a:endParaRPr lang="en-US" dirty="0"/>
          </a:p>
        </p:txBody>
      </p:sp>
    </p:spTree>
    <p:extLst>
      <p:ext uri="{BB962C8B-B14F-4D97-AF65-F5344CB8AC3E}">
        <p14:creationId xmlns:p14="http://schemas.microsoft.com/office/powerpoint/2010/main" val="3731384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Airline Ticket Requisition</a:t>
            </a:r>
          </a:p>
        </p:txBody>
      </p:sp>
      <p:sp>
        <p:nvSpPr>
          <p:cNvPr id="3" name="Content Placeholder 2"/>
          <p:cNvSpPr>
            <a:spLocks noGrp="1"/>
          </p:cNvSpPr>
          <p:nvPr>
            <p:ph idx="1"/>
          </p:nvPr>
        </p:nvSpPr>
        <p:spPr/>
        <p:txBody>
          <a:bodyPr>
            <a:normAutofit/>
          </a:bodyPr>
          <a:lstStyle/>
          <a:p>
            <a:r>
              <a:rPr lang="en-US" sz="2300" dirty="0"/>
              <a:t>The Purchasing Department will review the RQ for accuracy, convert it to a PO and transmit it directly to the travel agent.</a:t>
            </a:r>
          </a:p>
          <a:p>
            <a:pPr lvl="1"/>
            <a:r>
              <a:rPr lang="en-US" sz="1900" dirty="0">
                <a:solidFill>
                  <a:srgbClr val="629FA6"/>
                </a:solidFill>
              </a:rPr>
              <a:t>NOTE: The travel agent WILL NOT actually purchase the ticket until they receive a PO from the Purchasing Department</a:t>
            </a:r>
          </a:p>
          <a:p>
            <a:r>
              <a:rPr lang="en-US" sz="2300" dirty="0"/>
              <a:t>After the travel agent has purchased the ticket, they will email the electronic ticket to the traveler.  A courtesy copy will be sent to the requisitioner and the Purchasing Department.</a:t>
            </a:r>
          </a:p>
          <a:p>
            <a:pPr lvl="1"/>
            <a:r>
              <a:rPr lang="en-US" sz="1900" b="1" dirty="0">
                <a:solidFill>
                  <a:srgbClr val="629FA6"/>
                </a:solidFill>
              </a:rPr>
              <a:t>Please check the itinerary</a:t>
            </a:r>
          </a:p>
          <a:p>
            <a:r>
              <a:rPr lang="en-US" sz="2300" dirty="0"/>
              <a:t>After you receive the converted PO message, please Receive on the PO in MUNIS.</a:t>
            </a:r>
          </a:p>
          <a:p>
            <a:r>
              <a:rPr lang="en-US" sz="2300" dirty="0"/>
              <a:t>A copy of the itinerary must be included with the traveler’s Travel Request Form 910.</a:t>
            </a:r>
            <a:endParaRPr lang="en-US" sz="2000" dirty="0"/>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Questions?</a:t>
            </a:r>
          </a:p>
        </p:txBody>
      </p:sp>
      <p:sp>
        <p:nvSpPr>
          <p:cNvPr id="5" name="TextBox 4"/>
          <p:cNvSpPr txBox="1"/>
          <p:nvPr/>
        </p:nvSpPr>
        <p:spPr>
          <a:xfrm>
            <a:off x="5360661" y="4648200"/>
            <a:ext cx="2644122" cy="923330"/>
          </a:xfrm>
          <a:prstGeom prst="rect">
            <a:avLst/>
          </a:prstGeom>
          <a:noFill/>
        </p:spPr>
        <p:txBody>
          <a:bodyPr wrap="none" rtlCol="0">
            <a:spAutoFit/>
          </a:bodyPr>
          <a:lstStyle/>
          <a:p>
            <a:r>
              <a:rPr lang="en-US" dirty="0"/>
              <a:t>Amy Townsend</a:t>
            </a:r>
          </a:p>
          <a:p>
            <a:r>
              <a:rPr lang="en-US" dirty="0">
                <a:hlinkClick r:id="rId2"/>
              </a:rPr>
              <a:t>Amy.townsend@fwisd.org</a:t>
            </a:r>
            <a:endParaRPr lang="en-US" dirty="0"/>
          </a:p>
          <a:p>
            <a:r>
              <a:rPr lang="en-US" dirty="0"/>
              <a:t>817-814-2217</a:t>
            </a:r>
          </a:p>
        </p:txBody>
      </p:sp>
    </p:spTree>
    <p:extLst>
      <p:ext uri="{BB962C8B-B14F-4D97-AF65-F5344CB8AC3E}">
        <p14:creationId xmlns:p14="http://schemas.microsoft.com/office/powerpoint/2010/main" val="246506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a:extLst>
              <a:ext uri="{FF2B5EF4-FFF2-40B4-BE49-F238E27FC236}">
                <a16:creationId xmlns:a16="http://schemas.microsoft.com/office/drawing/2014/main" id="{84EE9B3A-97F5-4A8E-AD6C-E4F1524187D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7E82-1A72-4103-8EA8-2CBECD98E216}"/>
              </a:ext>
            </a:extLst>
          </p:cNvPr>
          <p:cNvSpPr>
            <a:spLocks noGrp="1"/>
          </p:cNvSpPr>
          <p:nvPr>
            <p:ph type="title"/>
          </p:nvPr>
        </p:nvSpPr>
        <p:spPr/>
        <p:txBody>
          <a:bodyPr/>
          <a:lstStyle/>
          <a:p>
            <a:r>
              <a:rPr lang="en-US" dirty="0"/>
              <a:t>Filling out the 910 Form</a:t>
            </a:r>
          </a:p>
        </p:txBody>
      </p:sp>
    </p:spTree>
    <p:extLst>
      <p:ext uri="{BB962C8B-B14F-4D97-AF65-F5344CB8AC3E}">
        <p14:creationId xmlns:p14="http://schemas.microsoft.com/office/powerpoint/2010/main" val="256256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Meal Calculator</a:t>
            </a:r>
          </a:p>
        </p:txBody>
      </p:sp>
      <p:sp>
        <p:nvSpPr>
          <p:cNvPr id="3" name="Content Placeholder 2"/>
          <p:cNvSpPr>
            <a:spLocks noGrp="1"/>
          </p:cNvSpPr>
          <p:nvPr>
            <p:ph idx="1"/>
          </p:nvPr>
        </p:nvSpPr>
        <p:spPr/>
        <p:txBody>
          <a:bodyPr>
            <a:normAutofit/>
          </a:bodyPr>
          <a:lstStyle/>
          <a:p>
            <a:r>
              <a:rPr lang="en-US" dirty="0"/>
              <a:t>Meal Calculator</a:t>
            </a:r>
          </a:p>
          <a:p>
            <a:pPr lvl="1"/>
            <a:r>
              <a:rPr lang="en-US" dirty="0"/>
              <a:t>Go the GSA Rates tab</a:t>
            </a:r>
          </a:p>
          <a:p>
            <a:pPr lvl="1"/>
            <a:r>
              <a:rPr lang="en-US" dirty="0"/>
              <a:t>Find the State and City traveling to</a:t>
            </a:r>
          </a:p>
          <a:p>
            <a:pPr lvl="2"/>
            <a:r>
              <a:rPr lang="en-US" dirty="0"/>
              <a:t>If the City and State are not listed, use the Standard CONUS Rate or Standard Texas Comptroller’s Rate</a:t>
            </a:r>
          </a:p>
          <a:p>
            <a:pPr lvl="1"/>
            <a:r>
              <a:rPr lang="en-US" dirty="0"/>
              <a:t>Enter the M&amp;IE Rate into the Meal Per Diem Rate Line</a:t>
            </a:r>
          </a:p>
          <a:p>
            <a:pPr lvl="1"/>
            <a:r>
              <a:rPr lang="en-US" dirty="0"/>
              <a:t>Enter the dates of travel under Dates</a:t>
            </a:r>
          </a:p>
          <a:p>
            <a:pPr lvl="1"/>
            <a:r>
              <a:rPr lang="en-US" dirty="0"/>
              <a:t>Place an X next to any meals that are provided by the conference/class/hotel – continental breakfast is considered a meal</a:t>
            </a:r>
          </a:p>
          <a:p>
            <a:pPr lvl="1"/>
            <a:r>
              <a:rPr lang="en-US" dirty="0"/>
              <a:t>Meals will calculate automatically and be carried over to the Cost Estimator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E7BA71-E346-4671-A730-2BC56E8BF2CB}"/>
              </a:ext>
            </a:extLst>
          </p:cNvPr>
          <p:cNvPicPr>
            <a:picLocks noChangeAspect="1"/>
          </p:cNvPicPr>
          <p:nvPr/>
        </p:nvPicPr>
        <p:blipFill>
          <a:blip r:embed="rId2"/>
          <a:stretch>
            <a:fillRect/>
          </a:stretch>
        </p:blipFill>
        <p:spPr>
          <a:xfrm>
            <a:off x="597579" y="648070"/>
            <a:ext cx="7197689" cy="6209930"/>
          </a:xfrm>
          <a:prstGeom prst="rect">
            <a:avLst/>
          </a:prstGeom>
        </p:spPr>
      </p:pic>
      <p:sp>
        <p:nvSpPr>
          <p:cNvPr id="5" name="Oval 4"/>
          <p:cNvSpPr/>
          <p:nvPr/>
        </p:nvSpPr>
        <p:spPr>
          <a:xfrm>
            <a:off x="2570827" y="6400800"/>
            <a:ext cx="1524000" cy="457199"/>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588460" y="2220157"/>
            <a:ext cx="1350885" cy="1754326"/>
          </a:xfrm>
          <a:prstGeom prst="rect">
            <a:avLst/>
          </a:prstGeom>
          <a:noFill/>
        </p:spPr>
        <p:txBody>
          <a:bodyPr wrap="square" rtlCol="0">
            <a:spAutoFit/>
          </a:bodyPr>
          <a:lstStyle/>
          <a:p>
            <a:r>
              <a:rPr lang="en-US" dirty="0"/>
              <a:t>To get the GSA Per Diem Rate, go to the GSA Rates tab</a:t>
            </a:r>
          </a:p>
        </p:txBody>
      </p:sp>
      <p:cxnSp>
        <p:nvCxnSpPr>
          <p:cNvPr id="8" name="Straight Arrow Connector 7"/>
          <p:cNvCxnSpPr>
            <a:cxnSpLocks/>
            <a:endCxn id="5" idx="7"/>
          </p:cNvCxnSpPr>
          <p:nvPr/>
        </p:nvCxnSpPr>
        <p:spPr>
          <a:xfrm flipH="1">
            <a:off x="3871642" y="3526421"/>
            <a:ext cx="3721258" cy="294133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27E42B8-9753-406A-A593-BDCE353C4E56}"/>
              </a:ext>
            </a:extLst>
          </p:cNvPr>
          <p:cNvPicPr>
            <a:picLocks noChangeAspect="1"/>
          </p:cNvPicPr>
          <p:nvPr/>
        </p:nvPicPr>
        <p:blipFill>
          <a:blip r:embed="rId2"/>
          <a:stretch>
            <a:fillRect/>
          </a:stretch>
        </p:blipFill>
        <p:spPr>
          <a:xfrm>
            <a:off x="1600200" y="1470278"/>
            <a:ext cx="5837582" cy="4146044"/>
          </a:xfrm>
          <a:prstGeom prst="rect">
            <a:avLst/>
          </a:prstGeom>
        </p:spPr>
      </p:pic>
      <p:sp>
        <p:nvSpPr>
          <p:cNvPr id="2" name="Title 1"/>
          <p:cNvSpPr>
            <a:spLocks noGrp="1"/>
          </p:cNvSpPr>
          <p:nvPr>
            <p:ph type="title"/>
          </p:nvPr>
        </p:nvSpPr>
        <p:spPr/>
        <p:txBody>
          <a:bodyPr>
            <a:normAutofit/>
          </a:bodyPr>
          <a:lstStyle/>
          <a:p>
            <a:r>
              <a:rPr lang="en-US" dirty="0"/>
              <a:t>GSA Per Diem Rates</a:t>
            </a:r>
          </a:p>
        </p:txBody>
      </p:sp>
      <p:sp>
        <p:nvSpPr>
          <p:cNvPr id="5" name="TextBox 4"/>
          <p:cNvSpPr txBox="1"/>
          <p:nvPr/>
        </p:nvSpPr>
        <p:spPr>
          <a:xfrm>
            <a:off x="0" y="3048000"/>
            <a:ext cx="1438275" cy="1754326"/>
          </a:xfrm>
          <a:prstGeom prst="rect">
            <a:avLst/>
          </a:prstGeom>
          <a:noFill/>
        </p:spPr>
        <p:txBody>
          <a:bodyPr wrap="square" rtlCol="0">
            <a:spAutoFit/>
          </a:bodyPr>
          <a:lstStyle/>
          <a:p>
            <a:r>
              <a:rPr lang="en-US" dirty="0"/>
              <a:t>Find the State and City (or County) you are traveling to</a:t>
            </a:r>
          </a:p>
        </p:txBody>
      </p:sp>
      <p:sp>
        <p:nvSpPr>
          <p:cNvPr id="6" name="TextBox 5"/>
          <p:cNvSpPr txBox="1"/>
          <p:nvPr/>
        </p:nvSpPr>
        <p:spPr>
          <a:xfrm>
            <a:off x="7513982" y="2870537"/>
            <a:ext cx="1282563" cy="2031325"/>
          </a:xfrm>
          <a:prstGeom prst="rect">
            <a:avLst/>
          </a:prstGeom>
          <a:noFill/>
        </p:spPr>
        <p:txBody>
          <a:bodyPr wrap="square" rtlCol="0">
            <a:spAutoFit/>
          </a:bodyPr>
          <a:lstStyle/>
          <a:p>
            <a:r>
              <a:rPr lang="en-US" dirty="0"/>
              <a:t>The M&amp;IE Rate will be used as the Meal Rate on the Meal Calculator</a:t>
            </a:r>
          </a:p>
        </p:txBody>
      </p:sp>
      <p:cxnSp>
        <p:nvCxnSpPr>
          <p:cNvPr id="8" name="Straight Arrow Connector 7"/>
          <p:cNvCxnSpPr/>
          <p:nvPr/>
        </p:nvCxnSpPr>
        <p:spPr>
          <a:xfrm flipH="1" flipV="1">
            <a:off x="7468207" y="1879431"/>
            <a:ext cx="685800" cy="8131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858607" y="1547770"/>
            <a:ext cx="609600" cy="3810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52726" y="3186278"/>
            <a:ext cx="2286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905000" y="3471255"/>
            <a:ext cx="1066800" cy="2286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13103" y="3809999"/>
            <a:ext cx="457200" cy="1524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cxnSpLocks/>
          </p:cNvCxnSpPr>
          <p:nvPr/>
        </p:nvCxnSpPr>
        <p:spPr>
          <a:xfrm>
            <a:off x="970255" y="3314700"/>
            <a:ext cx="5334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952500" y="3649832"/>
            <a:ext cx="5334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52400" y="1371600"/>
            <a:ext cx="1600200" cy="1477328"/>
          </a:xfrm>
          <a:prstGeom prst="rect">
            <a:avLst/>
          </a:prstGeom>
          <a:noFill/>
        </p:spPr>
        <p:txBody>
          <a:bodyPr wrap="square" rtlCol="0">
            <a:spAutoFit/>
          </a:bodyPr>
          <a:lstStyle/>
          <a:p>
            <a:r>
              <a:rPr lang="en-US" dirty="0"/>
              <a:t>If City/County are not listed, use the Standard CONUS Rate</a:t>
            </a:r>
          </a:p>
        </p:txBody>
      </p:sp>
      <p:cxnSp>
        <p:nvCxnSpPr>
          <p:cNvPr id="21" name="Straight Arrow Connector 20"/>
          <p:cNvCxnSpPr/>
          <p:nvPr/>
        </p:nvCxnSpPr>
        <p:spPr>
          <a:xfrm>
            <a:off x="1236955" y="2109433"/>
            <a:ext cx="6096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70255" y="3925163"/>
            <a:ext cx="5334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02F887-DDCC-4E88-B3BD-F1212EF272EC}"/>
              </a:ext>
            </a:extLst>
          </p:cNvPr>
          <p:cNvPicPr>
            <a:picLocks noChangeAspect="1"/>
          </p:cNvPicPr>
          <p:nvPr/>
        </p:nvPicPr>
        <p:blipFill>
          <a:blip r:embed="rId2"/>
          <a:stretch>
            <a:fillRect/>
          </a:stretch>
        </p:blipFill>
        <p:spPr>
          <a:xfrm>
            <a:off x="1646273" y="1283876"/>
            <a:ext cx="3779125" cy="4906033"/>
          </a:xfrm>
          <a:prstGeom prst="rect">
            <a:avLst/>
          </a:prstGeom>
        </p:spPr>
      </p:pic>
      <p:sp>
        <p:nvSpPr>
          <p:cNvPr id="2" name="Title 1"/>
          <p:cNvSpPr>
            <a:spLocks noGrp="1"/>
          </p:cNvSpPr>
          <p:nvPr>
            <p:ph type="title"/>
          </p:nvPr>
        </p:nvSpPr>
        <p:spPr/>
        <p:txBody>
          <a:bodyPr/>
          <a:lstStyle/>
          <a:p>
            <a:r>
              <a:rPr lang="en-US" dirty="0"/>
              <a:t>Meal Calculator</a:t>
            </a:r>
          </a:p>
        </p:txBody>
      </p:sp>
      <p:sp>
        <p:nvSpPr>
          <p:cNvPr id="5" name="TextBox 4"/>
          <p:cNvSpPr txBox="1"/>
          <p:nvPr/>
        </p:nvSpPr>
        <p:spPr>
          <a:xfrm>
            <a:off x="5629995" y="474527"/>
            <a:ext cx="1447800" cy="923330"/>
          </a:xfrm>
          <a:prstGeom prst="rect">
            <a:avLst/>
          </a:prstGeom>
          <a:noFill/>
        </p:spPr>
        <p:txBody>
          <a:bodyPr wrap="square" rtlCol="0">
            <a:spAutoFit/>
          </a:bodyPr>
          <a:lstStyle/>
          <a:p>
            <a:r>
              <a:rPr lang="en-US" dirty="0"/>
              <a:t>Type in the GSA Per Diem Rate</a:t>
            </a:r>
          </a:p>
        </p:txBody>
      </p:sp>
      <p:cxnSp>
        <p:nvCxnSpPr>
          <p:cNvPr id="7" name="Straight Arrow Connector 6"/>
          <p:cNvCxnSpPr>
            <a:cxnSpLocks/>
            <a:stCxn id="5" idx="1"/>
          </p:cNvCxnSpPr>
          <p:nvPr/>
        </p:nvCxnSpPr>
        <p:spPr>
          <a:xfrm flipH="1">
            <a:off x="4687410" y="936192"/>
            <a:ext cx="942585" cy="46166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4216" y="2418105"/>
            <a:ext cx="1028700" cy="1200329"/>
          </a:xfrm>
          <a:prstGeom prst="rect">
            <a:avLst/>
          </a:prstGeom>
          <a:noFill/>
        </p:spPr>
        <p:txBody>
          <a:bodyPr wrap="square" rtlCol="0">
            <a:spAutoFit/>
          </a:bodyPr>
          <a:lstStyle/>
          <a:p>
            <a:r>
              <a:rPr lang="en-US" dirty="0"/>
              <a:t>Enter the Dates of Travel</a:t>
            </a:r>
          </a:p>
        </p:txBody>
      </p:sp>
      <p:cxnSp>
        <p:nvCxnSpPr>
          <p:cNvPr id="10" name="Straight Arrow Connector 9"/>
          <p:cNvCxnSpPr/>
          <p:nvPr/>
        </p:nvCxnSpPr>
        <p:spPr>
          <a:xfrm>
            <a:off x="1265274" y="2921216"/>
            <a:ext cx="3810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265274" y="3073616"/>
            <a:ext cx="3810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265274" y="3226016"/>
            <a:ext cx="3810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1476" y="6135469"/>
            <a:ext cx="7966493" cy="369332"/>
          </a:xfrm>
          <a:prstGeom prst="rect">
            <a:avLst/>
          </a:prstGeom>
          <a:noFill/>
        </p:spPr>
        <p:txBody>
          <a:bodyPr wrap="square" rtlCol="0">
            <a:spAutoFit/>
          </a:bodyPr>
          <a:lstStyle/>
          <a:p>
            <a:r>
              <a:rPr lang="en-US" dirty="0"/>
              <a:t>Put an X next to any meal that has been </a:t>
            </a:r>
            <a:r>
              <a:rPr lang="en-US" u="sng" dirty="0">
                <a:solidFill>
                  <a:srgbClr val="FF0000"/>
                </a:solidFill>
              </a:rPr>
              <a:t>provided by the conference, class or hotel.</a:t>
            </a:r>
          </a:p>
        </p:txBody>
      </p:sp>
      <p:sp>
        <p:nvSpPr>
          <p:cNvPr id="16" name="TextBox 15"/>
          <p:cNvSpPr txBox="1"/>
          <p:nvPr/>
        </p:nvSpPr>
        <p:spPr>
          <a:xfrm>
            <a:off x="7228051" y="2418105"/>
            <a:ext cx="1676400" cy="1754326"/>
          </a:xfrm>
          <a:prstGeom prst="rect">
            <a:avLst/>
          </a:prstGeom>
          <a:noFill/>
        </p:spPr>
        <p:txBody>
          <a:bodyPr wrap="square" rtlCol="0">
            <a:spAutoFit/>
          </a:bodyPr>
          <a:lstStyle/>
          <a:p>
            <a:r>
              <a:rPr lang="en-US" dirty="0"/>
              <a:t>Total Meals Allowed </a:t>
            </a:r>
            <a:r>
              <a:rPr lang="en-US" u="sng" dirty="0">
                <a:solidFill>
                  <a:srgbClr val="FF0000"/>
                </a:solidFill>
              </a:rPr>
              <a:t>will calculate </a:t>
            </a:r>
            <a:r>
              <a:rPr lang="en-US" dirty="0"/>
              <a:t>automatically and fill in the cost estimator</a:t>
            </a:r>
          </a:p>
        </p:txBody>
      </p:sp>
      <p:sp>
        <p:nvSpPr>
          <p:cNvPr id="13" name="TextBox 12"/>
          <p:cNvSpPr txBox="1"/>
          <p:nvPr/>
        </p:nvSpPr>
        <p:spPr>
          <a:xfrm>
            <a:off x="5828755" y="4823347"/>
            <a:ext cx="2743200" cy="646331"/>
          </a:xfrm>
          <a:prstGeom prst="rect">
            <a:avLst/>
          </a:prstGeom>
          <a:noFill/>
        </p:spPr>
        <p:txBody>
          <a:bodyPr wrap="square" rtlCol="0">
            <a:spAutoFit/>
          </a:bodyPr>
          <a:lstStyle/>
          <a:p>
            <a:r>
              <a:rPr lang="en-US" dirty="0"/>
              <a:t>Print page </a:t>
            </a:r>
            <a:r>
              <a:rPr lang="en-US" sz="1600" dirty="0"/>
              <a:t>t</a:t>
            </a:r>
            <a:r>
              <a:rPr lang="en-US" dirty="0"/>
              <a:t>o attach with 910 Form</a:t>
            </a:r>
          </a:p>
        </p:txBody>
      </p:sp>
      <p:sp>
        <p:nvSpPr>
          <p:cNvPr id="19" name="TextBox 18"/>
          <p:cNvSpPr txBox="1"/>
          <p:nvPr/>
        </p:nvSpPr>
        <p:spPr>
          <a:xfrm>
            <a:off x="5125327" y="2418105"/>
            <a:ext cx="1801556" cy="2031325"/>
          </a:xfrm>
          <a:prstGeom prst="rect">
            <a:avLst/>
          </a:prstGeom>
          <a:noFill/>
        </p:spPr>
        <p:txBody>
          <a:bodyPr wrap="square" rtlCol="0">
            <a:spAutoFit/>
          </a:bodyPr>
          <a:lstStyle/>
          <a:p>
            <a:r>
              <a:rPr lang="en-US" dirty="0"/>
              <a:t>Once Date is entered, the daily allowable rate will calculate in the $$$ Allowed column</a:t>
            </a:r>
          </a:p>
        </p:txBody>
      </p:sp>
      <p:cxnSp>
        <p:nvCxnSpPr>
          <p:cNvPr id="21" name="Straight Arrow Connector 20"/>
          <p:cNvCxnSpPr/>
          <p:nvPr/>
        </p:nvCxnSpPr>
        <p:spPr>
          <a:xfrm flipH="1">
            <a:off x="4749626" y="3018269"/>
            <a:ext cx="304800"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749626" y="3199398"/>
            <a:ext cx="313605"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91FD59F8-5FEC-4DE6-B0D5-2078152B313C}"/>
              </a:ext>
            </a:extLst>
          </p:cNvPr>
          <p:cNvSpPr/>
          <p:nvPr/>
        </p:nvSpPr>
        <p:spPr>
          <a:xfrm>
            <a:off x="4039340" y="1513926"/>
            <a:ext cx="532660" cy="110688"/>
          </a:xfrm>
          <a:prstGeom prst="rect">
            <a:avLst/>
          </a:prstGeom>
          <a:noFill/>
          <a:ln w="190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7991F072390646A10345C58A98EF55" ma:contentTypeVersion="13" ma:contentTypeDescription="Create a new document." ma:contentTypeScope="" ma:versionID="6f625e6544d1575bcbeb58ae0d27c816">
  <xsd:schema xmlns:xsd="http://www.w3.org/2001/XMLSchema" xmlns:xs="http://www.w3.org/2001/XMLSchema" xmlns:p="http://schemas.microsoft.com/office/2006/metadata/properties" xmlns:ns3="518d16af-1a08-451e-9491-afe9f55179e9" xmlns:ns4="38df69bf-bcff-475b-9449-d4a88ae95741" targetNamespace="http://schemas.microsoft.com/office/2006/metadata/properties" ma:root="true" ma:fieldsID="ebb8002378afc40d5d1470d3b2738908" ns3:_="" ns4:_="">
    <xsd:import namespace="518d16af-1a08-451e-9491-afe9f55179e9"/>
    <xsd:import namespace="38df69bf-bcff-475b-9449-d4a88ae9574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8d16af-1a08-451e-9491-afe9f55179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df69bf-bcff-475b-9449-d4a88ae9574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3CFC2A-F2B8-46E3-8538-D0C464CC9C6D}">
  <ds:schemaRefs>
    <ds:schemaRef ds:uri="http://schemas.microsoft.com/sharepoint/v3/contenttype/forms"/>
  </ds:schemaRefs>
</ds:datastoreItem>
</file>

<file path=customXml/itemProps2.xml><?xml version="1.0" encoding="utf-8"?>
<ds:datastoreItem xmlns:ds="http://schemas.openxmlformats.org/officeDocument/2006/customXml" ds:itemID="{5D629F89-FECC-49E4-8F9C-9572FE78294D}">
  <ds:schemaRefs>
    <ds:schemaRef ds:uri="http://purl.org/dc/terms/"/>
    <ds:schemaRef ds:uri="http://purl.org/dc/dcmitype/"/>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518d16af-1a08-451e-9491-afe9f55179e9"/>
    <ds:schemaRef ds:uri="http://purl.org/dc/elements/1.1/"/>
    <ds:schemaRef ds:uri="http://schemas.openxmlformats.org/package/2006/metadata/core-properties"/>
    <ds:schemaRef ds:uri="38df69bf-bcff-475b-9449-d4a88ae95741"/>
  </ds:schemaRefs>
</ds:datastoreItem>
</file>

<file path=customXml/itemProps3.xml><?xml version="1.0" encoding="utf-8"?>
<ds:datastoreItem xmlns:ds="http://schemas.openxmlformats.org/officeDocument/2006/customXml" ds:itemID="{AE1DB15F-B13B-45A6-A649-3A8DFFDD39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8d16af-1a08-451e-9491-afe9f55179e9"/>
    <ds:schemaRef ds:uri="38df69bf-bcff-475b-9449-d4a88ae957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3435</TotalTime>
  <Words>2109</Words>
  <Application>Microsoft Office PowerPoint</Application>
  <PresentationFormat>On-screen Show (4:3)</PresentationFormat>
  <Paragraphs>231</Paragraphs>
  <Slides>46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MS PGothic</vt:lpstr>
      <vt:lpstr>MS PGothic</vt:lpstr>
      <vt:lpstr>Arial</vt:lpstr>
      <vt:lpstr>Calibri</vt:lpstr>
      <vt:lpstr>Georgia</vt:lpstr>
      <vt:lpstr>Office Theme</vt:lpstr>
      <vt:lpstr>YES! Conference Travel</vt:lpstr>
      <vt:lpstr>Where to Find Travel Information</vt:lpstr>
      <vt:lpstr>PowerPoint Presentation</vt:lpstr>
      <vt:lpstr>PowerPoint Presentation</vt:lpstr>
      <vt:lpstr>Filling out the 910 Form</vt:lpstr>
      <vt:lpstr>Meal Calculator</vt:lpstr>
      <vt:lpstr>PowerPoint Presentation</vt:lpstr>
      <vt:lpstr>GSA Per Diem Rates</vt:lpstr>
      <vt:lpstr>Meal Calculator</vt:lpstr>
      <vt:lpstr>PowerPoint Presentation</vt:lpstr>
      <vt:lpstr>Cost Estimator</vt:lpstr>
      <vt:lpstr>Parking, Taxi and Tolls</vt:lpstr>
      <vt:lpstr>Rental Cars</vt:lpstr>
      <vt:lpstr>Hotel</vt:lpstr>
      <vt:lpstr>Hotel</vt:lpstr>
      <vt:lpstr>Hotel</vt:lpstr>
      <vt:lpstr>PowerPoint Presentation</vt:lpstr>
      <vt:lpstr>Mileage</vt:lpstr>
      <vt:lpstr>PowerPoint Presentation</vt:lpstr>
      <vt:lpstr>PowerPoint Presentation</vt:lpstr>
      <vt:lpstr>Baggage Fees</vt:lpstr>
      <vt:lpstr>Airfare</vt:lpstr>
      <vt:lpstr>Registration</vt:lpstr>
      <vt:lpstr>Travel Request Form 910</vt:lpstr>
      <vt:lpstr>Filling in the Travel Request Form 910</vt:lpstr>
      <vt:lpstr>Filling in the Travel Request Form 910</vt:lpstr>
      <vt:lpstr>Filling in the Travel Request Form 910</vt:lpstr>
      <vt:lpstr>Filling in the Travel Request Form 910</vt:lpstr>
      <vt:lpstr>Filling in the Travel Request Form 910</vt:lpstr>
      <vt:lpstr>Filling in the Travel Request Form 910</vt:lpstr>
      <vt:lpstr>Filling in the Travel Request Form 910</vt:lpstr>
      <vt:lpstr>Student Travel Request Form 910</vt:lpstr>
      <vt:lpstr>Student Travel</vt:lpstr>
      <vt:lpstr>Airline Ticket Requisition</vt:lpstr>
      <vt:lpstr>PowerPoint Presentation</vt:lpstr>
      <vt:lpstr>Filling in the Airline Ticket Requisition Form</vt:lpstr>
      <vt:lpstr>Filling in the Airline Ticket Requisition Form</vt:lpstr>
      <vt:lpstr>Filling in the Airline Ticket Requisition Form</vt:lpstr>
      <vt:lpstr>Filling in the Airline Ticket Requisition Form</vt:lpstr>
      <vt:lpstr>Airline Ticket Requisition</vt:lpstr>
      <vt:lpstr>Airline Ticket Requisition</vt:lpstr>
      <vt:lpstr>Airline Ticket Requisition</vt:lpstr>
      <vt:lpstr>Airline Ticket Requisition</vt:lpstr>
      <vt:lpstr>Airline Ticket Requisition</vt:lpstr>
      <vt:lpstr>Questions?</vt:lpstr>
      <vt:lpstr>PowerPoint Presentation</vt:lpstr>
    </vt:vector>
  </TitlesOfParts>
  <Company>Fort Worth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Imagination Fort Worth</dc:title>
  <dc:creator>Griffith, Barbara</dc:creator>
  <cp:lastModifiedBy>Townsend, Amy</cp:lastModifiedBy>
  <cp:revision>47</cp:revision>
  <cp:lastPrinted>2022-07-28T20:38:17Z</cp:lastPrinted>
  <dcterms:created xsi:type="dcterms:W3CDTF">2016-04-04T23:18:02Z</dcterms:created>
  <dcterms:modified xsi:type="dcterms:W3CDTF">2022-08-02T17:11:56Z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0x0101005D7991F072390646A10345C58A98EF55</vt:lpwstr>
  </property>
</Properties>
</file>