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5/10/2019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5/10/2019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5/10/2019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5/10/2019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5/10/2019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5/10/2019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5/10/2019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5/10/2019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5/10/2019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5/10/2019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5/10/2019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5/10/2019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30552" y="951396"/>
            <a:ext cx="9602789" cy="2667000"/>
          </a:xfrm>
        </p:spPr>
        <p:txBody>
          <a:bodyPr/>
          <a:lstStyle/>
          <a:p>
            <a:r>
              <a:rPr lang="en-US" dirty="0" smtClean="0"/>
              <a:t>Pete the Cat</a:t>
            </a:r>
            <a:br>
              <a:rPr lang="en-US" dirty="0" smtClean="0"/>
            </a:br>
            <a:r>
              <a:rPr lang="en-US" dirty="0" smtClean="0"/>
              <a:t>Scuba-Cat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39" y="6451294"/>
            <a:ext cx="9601200" cy="990600"/>
          </a:xfrm>
        </p:spPr>
        <p:txBody>
          <a:bodyPr/>
          <a:lstStyle/>
          <a:p>
            <a:r>
              <a:rPr lang="en-US" dirty="0" err="1" smtClean="0"/>
              <a:t>kcullen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459" b="33987"/>
          <a:stretch/>
        </p:blipFill>
        <p:spPr>
          <a:xfrm>
            <a:off x="6643437" y="1531345"/>
            <a:ext cx="4057599" cy="38167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A jellyfish.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176" y="1573213"/>
            <a:ext cx="6209648" cy="4141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An angelfish.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983" y="1584229"/>
            <a:ext cx="5018032" cy="4620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Look! A whale.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9" y="1688688"/>
            <a:ext cx="7182940" cy="4860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A turtle.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996" y="1573213"/>
            <a:ext cx="7366008" cy="4141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 A seahorse.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1142" y="2136859"/>
            <a:ext cx="3989713" cy="39897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cool adventure!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110" y="1706871"/>
            <a:ext cx="1595570" cy="117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73" y="2885860"/>
            <a:ext cx="1595570" cy="1178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580" y="4064849"/>
            <a:ext cx="1595570" cy="1178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857" y="1936941"/>
            <a:ext cx="5185272" cy="33068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7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4849951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on mask, snorkel and fins.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071" y="265176"/>
            <a:ext cx="1472615" cy="108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89" y="262181"/>
            <a:ext cx="1476668" cy="109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642" y="2209800"/>
            <a:ext cx="4648200" cy="4648200"/>
          </a:xfrm>
          <a:prstGeom prst="ellipse">
            <a:avLst/>
          </a:prstGeom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878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 A swordfish.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204" y="1573213"/>
            <a:ext cx="5945593" cy="4141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 A stingray.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874" y="1991854"/>
            <a:ext cx="6408250" cy="4141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A school of fish.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278" y="1537130"/>
            <a:ext cx="6819441" cy="51145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A blowfish.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698" y="1696598"/>
            <a:ext cx="6500087" cy="43189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An octopus.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074" y="2234225"/>
            <a:ext cx="7365549" cy="4141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 A crab.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860" y="1832233"/>
            <a:ext cx="5484277" cy="41161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 An eel.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9" y="2205716"/>
            <a:ext cx="6096000" cy="4000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87" y="1757282"/>
            <a:ext cx="1960478" cy="1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37</TotalTime>
  <Words>79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Ocean 16x9</vt:lpstr>
      <vt:lpstr>Pete the Cat Scuba-Cat</vt:lpstr>
      <vt:lpstr>Put on mask, snorkel and fins.</vt:lpstr>
      <vt:lpstr>Look!  A swordfish.</vt:lpstr>
      <vt:lpstr>Look!  A stingray.</vt:lpstr>
      <vt:lpstr>Look! A school of fish.</vt:lpstr>
      <vt:lpstr>Look! A blowfish.</vt:lpstr>
      <vt:lpstr>Look! An octopus.</vt:lpstr>
      <vt:lpstr>Look!  A crab.</vt:lpstr>
      <vt:lpstr>Look! An eel.</vt:lpstr>
      <vt:lpstr>Look! A jellyfish.</vt:lpstr>
      <vt:lpstr>Look! An angelfish.</vt:lpstr>
      <vt:lpstr>Look! A whale.</vt:lpstr>
      <vt:lpstr>Look! A turtle.</vt:lpstr>
      <vt:lpstr>Look!  A seahorse.</vt:lpstr>
      <vt:lpstr>What a cool adventure! 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 the Cat Scuba-Cat</dc:title>
  <dc:creator>Cullen, Kellie</dc:creator>
  <cp:lastModifiedBy>Cullen, Kellie</cp:lastModifiedBy>
  <cp:revision>6</cp:revision>
  <cp:lastPrinted>2019-05-10T18:42:37Z</cp:lastPrinted>
  <dcterms:created xsi:type="dcterms:W3CDTF">2019-05-10T18:06:51Z</dcterms:created>
  <dcterms:modified xsi:type="dcterms:W3CDTF">2019-05-10T18:44:11Z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